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3" r:id="rId3"/>
    <p:sldId id="285" r:id="rId5"/>
    <p:sldId id="265" r:id="rId6"/>
    <p:sldId id="269" r:id="rId7"/>
    <p:sldId id="268" r:id="rId8"/>
    <p:sldId id="272" r:id="rId9"/>
    <p:sldId id="271" r:id="rId10"/>
    <p:sldId id="294" r:id="rId11"/>
    <p:sldId id="283" r:id="rId12"/>
    <p:sldId id="277" r:id="rId13"/>
    <p:sldId id="274" r:id="rId14"/>
    <p:sldId id="282" r:id="rId15"/>
    <p:sldId id="295" r:id="rId16"/>
    <p:sldId id="266" r:id="rId17"/>
    <p:sldId id="267" r:id="rId18"/>
    <p:sldId id="281" r:id="rId19"/>
    <p:sldId id="280" r:id="rId20"/>
    <p:sldId id="296" r:id="rId21"/>
    <p:sldId id="279" r:id="rId22"/>
    <p:sldId id="273" r:id="rId23"/>
    <p:sldId id="278" r:id="rId24"/>
    <p:sldId id="276" r:id="rId25"/>
    <p:sldId id="270" r:id="rId26"/>
    <p:sldId id="297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5E5"/>
    <a:srgbClr val="FEBF00"/>
    <a:srgbClr val="D05F55"/>
    <a:srgbClr val="104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233" autoAdjust="0"/>
  </p:normalViewPr>
  <p:slideViewPr>
    <p:cSldViewPr snapToGrid="0">
      <p:cViewPr varScale="1">
        <p:scale>
          <a:sx n="108" d="100"/>
          <a:sy n="108" d="100"/>
        </p:scale>
        <p:origin x="786" y="108"/>
      </p:cViewPr>
      <p:guideLst>
        <p:guide orient="horz" pos="2160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E9FAF-98D9-4F74-8BF4-010F4D82D6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C08F-4C95-4120-B733-483918C107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C08F-4C95-4120-B733-483918C107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" y="0"/>
            <a:ext cx="2989944" cy="6858000"/>
          </a:xfrm>
          <a:prstGeom prst="rect">
            <a:avLst/>
          </a:prstGeom>
          <a:solidFill>
            <a:srgbClr val="7C8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3067351" y="0"/>
            <a:ext cx="2989944" cy="6858000"/>
          </a:xfrm>
          <a:prstGeom prst="rect">
            <a:avLst/>
          </a:prstGeom>
          <a:solidFill>
            <a:srgbClr val="98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134703" y="0"/>
            <a:ext cx="2989944" cy="6858000"/>
          </a:xfrm>
          <a:prstGeom prst="rect">
            <a:avLst/>
          </a:prstGeom>
          <a:solidFill>
            <a:srgbClr val="B7C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9202056" y="0"/>
            <a:ext cx="2989944" cy="6858000"/>
          </a:xfrm>
          <a:prstGeom prst="rect">
            <a:avLst/>
          </a:prstGeom>
          <a:solidFill>
            <a:srgbClr val="E1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14526" y="312036"/>
            <a:ext cx="11562948" cy="6233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493431" y="359765"/>
            <a:ext cx="11205138" cy="824462"/>
            <a:chOff x="472200" y="284814"/>
            <a:chExt cx="11205138" cy="824462"/>
          </a:xfrm>
        </p:grpSpPr>
        <p:sp>
          <p:nvSpPr>
            <p:cNvPr id="10" name="箭头: 五边形 9"/>
            <p:cNvSpPr/>
            <p:nvPr userDrawn="1"/>
          </p:nvSpPr>
          <p:spPr>
            <a:xfrm rot="5400000">
              <a:off x="423475" y="333539"/>
              <a:ext cx="824462" cy="727011"/>
            </a:xfrm>
            <a:prstGeom prst="homePlate">
              <a:avLst>
                <a:gd name="adj" fmla="val 434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cxnSp>
          <p:nvCxnSpPr>
            <p:cNvPr id="14" name="直接连接符 13"/>
            <p:cNvCxnSpPr/>
            <p:nvPr userDrawn="1"/>
          </p:nvCxnSpPr>
          <p:spPr>
            <a:xfrm>
              <a:off x="1349115" y="989351"/>
              <a:ext cx="10328223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 userDrawn="1"/>
        </p:nvGrpSpPr>
        <p:grpSpPr>
          <a:xfrm>
            <a:off x="9362605" y="5793698"/>
            <a:ext cx="3948660" cy="1684003"/>
            <a:chOff x="9632429" y="5793697"/>
            <a:chExt cx="3948660" cy="1684003"/>
          </a:xfrm>
        </p:grpSpPr>
        <p:sp>
          <p:nvSpPr>
            <p:cNvPr id="17" name="等腰三角形 16"/>
            <p:cNvSpPr/>
            <p:nvPr userDrawn="1"/>
          </p:nvSpPr>
          <p:spPr>
            <a:xfrm>
              <a:off x="10148341" y="5793697"/>
              <a:ext cx="3432748" cy="1596404"/>
            </a:xfrm>
            <a:prstGeom prst="triangl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箭头: V 形 15"/>
            <p:cNvSpPr/>
            <p:nvPr userDrawn="1"/>
          </p:nvSpPr>
          <p:spPr>
            <a:xfrm rot="16200000">
              <a:off x="10070214" y="5355913"/>
              <a:ext cx="1684002" cy="2559571"/>
            </a:xfrm>
            <a:prstGeom prst="chevron">
              <a:avLst>
                <a:gd name="adj" fmla="val 7053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90809" y="306690"/>
            <a:ext cx="344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cs typeface="+mn-ea"/>
                <a:sym typeface="+mn-lt"/>
              </a:rPr>
              <a:t>点击此处修改标题</a:t>
            </a:r>
            <a:endParaRPr lang="zh-CN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+mn-ea"/>
              <a:sym typeface="+mn-lt"/>
            </a:endParaRPr>
          </a:p>
        </p:txBody>
      </p:sp>
      <p:sp useBgFill="1">
        <p:nvSpPr>
          <p:cNvPr id="3" name="矩形 2"/>
          <p:cNvSpPr/>
          <p:nvPr userDrawn="1"/>
        </p:nvSpPr>
        <p:spPr>
          <a:xfrm>
            <a:off x="603104" y="987717"/>
            <a:ext cx="88231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8149393" y="-351509"/>
            <a:ext cx="4347410" cy="831353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149393" y="578831"/>
            <a:ext cx="4042607" cy="51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B956E-7E11-4D84-901B-5AB466249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4D694E-9CA3-419F-A269-426E2D832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91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4.svg"/><Relationship Id="rId7" Type="http://schemas.openxmlformats.org/officeDocument/2006/relationships/image" Target="../media/image27.png"/><Relationship Id="rId6" Type="http://schemas.openxmlformats.org/officeDocument/2006/relationships/image" Target="../media/image13.svg"/><Relationship Id="rId5" Type="http://schemas.openxmlformats.org/officeDocument/2006/relationships/image" Target="../media/image26.png"/><Relationship Id="rId4" Type="http://schemas.openxmlformats.org/officeDocument/2006/relationships/image" Target="../media/image7.png"/><Relationship Id="rId3" Type="http://schemas.openxmlformats.org/officeDocument/2006/relationships/image" Target="../media/image12.svg"/><Relationship Id="rId2" Type="http://schemas.openxmlformats.org/officeDocument/2006/relationships/image" Target="../media/image25.png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.svg"/><Relationship Id="rId11" Type="http://schemas.openxmlformats.org/officeDocument/2006/relationships/image" Target="../media/image29.png"/><Relationship Id="rId10" Type="http://schemas.openxmlformats.org/officeDocument/2006/relationships/image" Target="../media/image15.sv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svg"/><Relationship Id="rId6" Type="http://schemas.openxmlformats.org/officeDocument/2006/relationships/image" Target="../media/image38.png"/><Relationship Id="rId5" Type="http://schemas.openxmlformats.org/officeDocument/2006/relationships/image" Target="../media/image19.svg"/><Relationship Id="rId4" Type="http://schemas.openxmlformats.org/officeDocument/2006/relationships/image" Target="../media/image37.png"/><Relationship Id="rId3" Type="http://schemas.openxmlformats.org/officeDocument/2006/relationships/image" Target="../media/image18.sv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41.png"/><Relationship Id="rId3" Type="http://schemas.openxmlformats.org/officeDocument/2006/relationships/image" Target="../media/image21.sv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svg"/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svg"/><Relationship Id="rId7" Type="http://schemas.openxmlformats.org/officeDocument/2006/relationships/image" Target="../media/image7.png"/><Relationship Id="rId6" Type="http://schemas.openxmlformats.org/officeDocument/2006/relationships/image" Target="../media/image2.svg"/><Relationship Id="rId5" Type="http://schemas.openxmlformats.org/officeDocument/2006/relationships/image" Target="../media/image6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.sv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svg"/><Relationship Id="rId3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13.png"/><Relationship Id="rId3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310063" y="828903"/>
            <a:ext cx="7327232" cy="5206347"/>
            <a:chOff x="2310063" y="828903"/>
            <a:chExt cx="7327232" cy="5206347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2310063" y="828903"/>
              <a:ext cx="7327232" cy="5017168"/>
            </a:xfrm>
            <a:prstGeom prst="line">
              <a:avLst/>
            </a:prstGeom>
            <a:ln w="1905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弦形 12"/>
            <p:cNvSpPr/>
            <p:nvPr/>
          </p:nvSpPr>
          <p:spPr>
            <a:xfrm rot="15720444">
              <a:off x="2634231" y="4805440"/>
              <a:ext cx="1229810" cy="1229810"/>
            </a:xfrm>
            <a:prstGeom prst="chord">
              <a:avLst>
                <a:gd name="adj1" fmla="val 2711576"/>
                <a:gd name="adj2" fmla="val 15601345"/>
              </a:avLst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2807585" y="772142"/>
            <a:ext cx="2271965" cy="2271965"/>
          </a:xfrm>
          <a:prstGeom prst="ellipse">
            <a:avLst/>
          </a:prstGeom>
          <a:gradFill>
            <a:gsLst>
              <a:gs pos="52000">
                <a:srgbClr val="86B3C0">
                  <a:alpha val="46000"/>
                </a:srgbClr>
              </a:gs>
              <a:gs pos="23000">
                <a:schemeClr val="accent2">
                  <a:alpha val="60000"/>
                </a:schemeClr>
              </a:gs>
              <a:gs pos="99000">
                <a:schemeClr val="accent1">
                  <a:alpha val="46000"/>
                </a:schemeClr>
              </a:gs>
              <a:gs pos="0">
                <a:schemeClr val="accent2">
                  <a:alpha val="41000"/>
                </a:schemeClr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74961" y="1110637"/>
            <a:ext cx="4882956" cy="4882956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371620" y="718908"/>
            <a:ext cx="974270" cy="9742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499369" y="4496556"/>
            <a:ext cx="2058548" cy="2058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1642" y="2501293"/>
            <a:ext cx="697831" cy="697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922559" y="944544"/>
            <a:ext cx="351693" cy="3516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65172" y="4411147"/>
            <a:ext cx="170819" cy="17081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086143" y="694003"/>
            <a:ext cx="170819" cy="170819"/>
          </a:xfrm>
          <a:prstGeom prst="ellipse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880641" y="5959348"/>
            <a:ext cx="170819" cy="170819"/>
          </a:xfrm>
          <a:prstGeom prst="ellipse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5180" y="4554889"/>
            <a:ext cx="362574" cy="36257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78955" y="4824730"/>
            <a:ext cx="1409700" cy="1409700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200728" y="4156261"/>
            <a:ext cx="179060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学生：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559154" y="927808"/>
            <a:ext cx="600403" cy="600403"/>
          </a:xfrm>
          <a:prstGeom prst="ellipse">
            <a:avLst/>
          </a:prstGeom>
          <a:gradFill flip="none" rotWithShape="1">
            <a:gsLst>
              <a:gs pos="52000">
                <a:srgbClr val="86B3C0">
                  <a:alpha val="46000"/>
                </a:srgbClr>
              </a:gs>
              <a:gs pos="23000">
                <a:schemeClr val="accent2">
                  <a:alpha val="60000"/>
                </a:schemeClr>
              </a:gs>
              <a:gs pos="99000">
                <a:schemeClr val="accent1">
                  <a:alpha val="46000"/>
                </a:schemeClr>
              </a:gs>
              <a:gs pos="0">
                <a:schemeClr val="accent2">
                  <a:alpha val="4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43350" y="2925445"/>
            <a:ext cx="4819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研究生复试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6" grpId="0" animBg="1"/>
      <p:bldP spid="4" grpId="0" animBg="1"/>
      <p:bldP spid="9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46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: 空心 4"/>
          <p:cNvSpPr/>
          <p:nvPr/>
        </p:nvSpPr>
        <p:spPr>
          <a:xfrm>
            <a:off x="2221830" y="1473867"/>
            <a:ext cx="3874170" cy="3874170"/>
          </a:xfrm>
          <a:prstGeom prst="donut">
            <a:avLst>
              <a:gd name="adj" fmla="val 23490"/>
            </a:avLst>
          </a:prstGeom>
          <a:blipFill>
            <a:blip r:embed="rId1"/>
            <a:stretch>
              <a:fillRect t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99546" y="709863"/>
            <a:ext cx="5366084" cy="536608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58000" y="2989847"/>
            <a:ext cx="854242" cy="854242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091861" y="2630905"/>
            <a:ext cx="1596189" cy="159618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79865" y="2468479"/>
            <a:ext cx="1921042" cy="1921042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8027" y="2288238"/>
            <a:ext cx="3874170" cy="1596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5500"/>
              </a:lnSpc>
            </a:pPr>
            <a:r>
              <a:rPr lang="zh-CN" altLang="en-US" sz="40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40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</a:t>
            </a:r>
            <a:r>
              <a:rPr lang="en-US" altLang="zh-CN" sz="4000" spc="0" dirty="0">
                <a:latin typeface="+mn-lt"/>
                <a:ea typeface="+mn-ea"/>
                <a:cs typeface="+mn-ea"/>
                <a:sym typeface="+mn-lt"/>
              </a:rPr>
              <a:t>SON</a:t>
            </a:r>
            <a:r>
              <a:rPr lang="en-US" altLang="zh-CN" sz="40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AL </a:t>
            </a:r>
            <a:endParaRPr lang="en-US" altLang="zh-CN" sz="40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5500"/>
              </a:lnSpc>
            </a:pPr>
            <a:r>
              <a:rPr lang="en-US" altLang="zh-CN" sz="40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4000" spc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4992" y="4666591"/>
            <a:ext cx="854243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endParaRPr lang="en-US" altLang="zh-CN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en-US" altLang="zh-CN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54825" y="5036185"/>
            <a:ext cx="1463040" cy="1039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68828" y="4666591"/>
            <a:ext cx="854243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</a:t>
            </a:r>
            <a:endParaRPr lang="en-US" altLang="zh-CN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  <a:endParaRPr lang="en-US" altLang="zh-CN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69095" y="5035550"/>
            <a:ext cx="1463040" cy="1040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  <p:bldP spid="13" grpId="0"/>
      <p:bldP spid="15" grpId="0"/>
      <p:bldP spid="17" grpId="0"/>
      <p:bldP spid="19" grpId="0"/>
      <p:bldP spid="21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1209030" y="1027667"/>
            <a:ext cx="5650173" cy="3862316"/>
          </a:xfrm>
          <a:prstGeom prst="roundRect">
            <a:avLst>
              <a:gd name="adj" fmla="val 6602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任意多边形: 形状 1"/>
          <p:cNvSpPr/>
          <p:nvPr/>
        </p:nvSpPr>
        <p:spPr>
          <a:xfrm flipH="1">
            <a:off x="-11953" y="4954138"/>
            <a:ext cx="12203953" cy="2031220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2193" y="2145962"/>
            <a:ext cx="5841238" cy="3725839"/>
            <a:chOff x="5332193" y="2145962"/>
            <a:chExt cx="5841238" cy="3725839"/>
          </a:xfrm>
        </p:grpSpPr>
        <p:sp>
          <p:nvSpPr>
            <p:cNvPr id="4" name="矩形: 圆角 3"/>
            <p:cNvSpPr/>
            <p:nvPr/>
          </p:nvSpPr>
          <p:spPr>
            <a:xfrm>
              <a:off x="5332193" y="2145962"/>
              <a:ext cx="5841238" cy="3725839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76388" y="3685837"/>
              <a:ext cx="4332605" cy="37719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3200" spc="600">
                  <a:solidFill>
                    <a:schemeClr val="bg1"/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3500"/>
                </a:lnSpc>
              </a:pPr>
              <a:r>
                <a:rPr lang="zh-CN" altLang="en-US" sz="28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</a:t>
              </a:r>
              <a:r>
                <a:rPr lang="en-US" altLang="zh-CN" sz="28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ERSONAL </a:t>
              </a:r>
              <a:endParaRPr lang="en-US" altLang="zh-CN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800" spc="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INTRODUCTION</a:t>
              </a:r>
              <a:endParaRPr lang="zh-CN" altLang="en-US" sz="28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25588" y="4135417"/>
              <a:ext cx="4854575" cy="74422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76101" y="2712325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5876101" y="4951260"/>
              <a:ext cx="1604963" cy="521492"/>
            </a:xfrm>
            <a:prstGeom prst="roundRect">
              <a:avLst>
                <a:gd name="adj" fmla="val 50000"/>
              </a:avLst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START</a:t>
              </a:r>
              <a:endPara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1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空心弧 11"/>
          <p:cNvSpPr/>
          <p:nvPr/>
        </p:nvSpPr>
        <p:spPr>
          <a:xfrm rot="10800000">
            <a:off x="4531658" y="-2324002"/>
            <a:ext cx="4666045" cy="4666045"/>
          </a:xfrm>
          <a:prstGeom prst="blockArc">
            <a:avLst>
              <a:gd name="adj1" fmla="val 10800000"/>
              <a:gd name="adj2" fmla="val 29994"/>
              <a:gd name="adj3" fmla="val 16968"/>
            </a:avLst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5958" y="1842982"/>
            <a:ext cx="347034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36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36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4000"/>
              </a:lnSpc>
            </a:pPr>
            <a:r>
              <a:rPr lang="en-US" altLang="zh-CN" sz="36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3600" spc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09769" y="3779292"/>
            <a:ext cx="333709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438835" y="3536576"/>
            <a:ext cx="0" cy="16270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042532" y="2709260"/>
            <a:ext cx="1627095" cy="1627095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339163" y="4853719"/>
            <a:ext cx="1016379" cy="1016379"/>
          </a:xfrm>
          <a:prstGeom prst="ellipse">
            <a:avLst/>
          </a:prstGeom>
          <a:blipFill dpi="0" rotWithShape="1">
            <a:blip r:embed="rId2"/>
            <a:srcRect/>
            <a:stretch>
              <a:fillRect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11490" y="3479165"/>
            <a:ext cx="2865755" cy="615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11548" y="2953316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78470" y="5316855"/>
            <a:ext cx="2865755" cy="5962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078480" y="4772072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20" grpId="0" animBg="1"/>
      <p:bldP spid="22" grpId="0" animBg="1"/>
      <p:bldP spid="24" grpId="0"/>
      <p:bldP spid="26" grpId="0"/>
      <p:bldP spid="28" grpId="0"/>
      <p:bldP spid="30" grpId="0"/>
      <p:bldP spid="3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275108" y="1707198"/>
            <a:ext cx="5926970" cy="3061132"/>
            <a:chOff x="4958281" y="1937065"/>
            <a:chExt cx="6178732" cy="3061132"/>
          </a:xfrm>
        </p:grpSpPr>
        <p:sp>
          <p:nvSpPr>
            <p:cNvPr id="8" name="矩形: 圆角 7"/>
            <p:cNvSpPr/>
            <p:nvPr/>
          </p:nvSpPr>
          <p:spPr>
            <a:xfrm>
              <a:off x="4958281" y="1937065"/>
              <a:ext cx="6178732" cy="3061132"/>
            </a:xfrm>
            <a:prstGeom prst="roundRect">
              <a:avLst>
                <a:gd name="adj" fmla="val 467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34198" y="2069145"/>
              <a:ext cx="3831500" cy="5962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PART </a:t>
              </a:r>
              <a:r>
                <a:rPr lang="en-US" altLang="zh-CN" sz="3600" b="1" spc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THREE</a:t>
              </a:r>
              <a:endParaRPr lang="en-US" altLang="zh-CN" sz="36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50491" y="2665892"/>
              <a:ext cx="5193660" cy="18026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6000" spc="6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学校活动及</a:t>
              </a:r>
              <a:r>
                <a:rPr lang="zh-CN" altLang="en-US" sz="6000" spc="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社会实践</a:t>
              </a:r>
              <a:endParaRPr lang="zh-CN" altLang="en-US" sz="6000" spc="6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34205" y="4138898"/>
              <a:ext cx="488113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endParaRPr lang="en-US" altLang="zh-CN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dirty="0" smtClean="0">
                  <a:latin typeface="+mn-lt"/>
                  <a:ea typeface="+mn-ea"/>
                  <a:cs typeface="+mn-ea"/>
                  <a:sym typeface="+mn-lt"/>
                </a:rPr>
                <a:t>We 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are all too young, a lot of things don't yet know, 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97185" y="1738357"/>
            <a:ext cx="2998815" cy="2998815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13666" y="4207832"/>
            <a:ext cx="921082" cy="921082"/>
          </a:xfrm>
          <a:prstGeom prst="ellipse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38130" y="2490872"/>
            <a:ext cx="515740" cy="515740"/>
          </a:xfrm>
          <a:prstGeom prst="ellipse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2386" y="2055025"/>
            <a:ext cx="1944059" cy="195746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076" y="1757294"/>
            <a:ext cx="170819" cy="17081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8"/>
          <p:cNvSpPr/>
          <p:nvPr/>
        </p:nvSpPr>
        <p:spPr>
          <a:xfrm>
            <a:off x="-11953" y="4898240"/>
            <a:ext cx="12288259" cy="2094156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4523872" y="2034179"/>
            <a:ext cx="3080086" cy="3080086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00043" y="1657350"/>
            <a:ext cx="866167" cy="866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245790" y="3143313"/>
            <a:ext cx="866167" cy="866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00043" y="4590091"/>
            <a:ext cx="866167" cy="866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483917" y="1674768"/>
            <a:ext cx="866167" cy="866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94703" y="3143313"/>
            <a:ext cx="866167" cy="866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483917" y="4607509"/>
            <a:ext cx="866167" cy="866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80929" y="1646435"/>
            <a:ext cx="2592705" cy="894080"/>
            <a:chOff x="8580929" y="1646435"/>
            <a:chExt cx="2592705" cy="894080"/>
          </a:xfrm>
        </p:grpSpPr>
        <p:sp>
          <p:nvSpPr>
            <p:cNvPr id="31" name="文本框 30"/>
            <p:cNvSpPr txBox="1"/>
            <p:nvPr/>
          </p:nvSpPr>
          <p:spPr>
            <a:xfrm>
              <a:off x="8580929" y="1646435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622839" y="2029975"/>
              <a:ext cx="2550795" cy="5105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108" y="3204385"/>
            <a:ext cx="2592705" cy="894080"/>
            <a:chOff x="9030108" y="3204385"/>
            <a:chExt cx="2592705" cy="894080"/>
          </a:xfrm>
        </p:grpSpPr>
        <p:sp>
          <p:nvSpPr>
            <p:cNvPr id="37" name="文本框 36"/>
            <p:cNvSpPr txBox="1"/>
            <p:nvPr/>
          </p:nvSpPr>
          <p:spPr>
            <a:xfrm>
              <a:off x="9030108" y="3204385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72018" y="3553000"/>
              <a:ext cx="2550795" cy="5454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39190" y="4699246"/>
            <a:ext cx="2592705" cy="894080"/>
            <a:chOff x="8539190" y="4699246"/>
            <a:chExt cx="2592705" cy="894080"/>
          </a:xfrm>
        </p:grpSpPr>
        <p:sp>
          <p:nvSpPr>
            <p:cNvPr id="41" name="文本框 40"/>
            <p:cNvSpPr txBox="1"/>
            <p:nvPr/>
          </p:nvSpPr>
          <p:spPr>
            <a:xfrm>
              <a:off x="8539190" y="4699246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581100" y="5067546"/>
              <a:ext cx="2550795" cy="5257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92213" y="1667144"/>
            <a:ext cx="2605647" cy="882015"/>
            <a:chOff x="892213" y="1667144"/>
            <a:chExt cx="2605647" cy="882015"/>
          </a:xfrm>
        </p:grpSpPr>
        <p:sp>
          <p:nvSpPr>
            <p:cNvPr id="45" name="文本框 44"/>
            <p:cNvSpPr txBox="1"/>
            <p:nvPr/>
          </p:nvSpPr>
          <p:spPr>
            <a:xfrm>
              <a:off x="1731631" y="1667144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r"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92213" y="2016394"/>
              <a:ext cx="2550795" cy="5327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3037" y="3182714"/>
            <a:ext cx="2605647" cy="882015"/>
            <a:chOff x="583037" y="3182714"/>
            <a:chExt cx="2605647" cy="882015"/>
          </a:xfrm>
        </p:grpSpPr>
        <p:sp>
          <p:nvSpPr>
            <p:cNvPr id="49" name="文本框 48"/>
            <p:cNvSpPr txBox="1"/>
            <p:nvPr/>
          </p:nvSpPr>
          <p:spPr>
            <a:xfrm>
              <a:off x="1422455" y="3182714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r"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83037" y="3552284"/>
              <a:ext cx="2550795" cy="51244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62681" y="4698284"/>
            <a:ext cx="2605647" cy="882015"/>
            <a:chOff x="962681" y="4698284"/>
            <a:chExt cx="2605647" cy="882015"/>
          </a:xfrm>
        </p:grpSpPr>
        <p:sp>
          <p:nvSpPr>
            <p:cNvPr id="53" name="文本框 52"/>
            <p:cNvSpPr txBox="1"/>
            <p:nvPr/>
          </p:nvSpPr>
          <p:spPr>
            <a:xfrm>
              <a:off x="1802099" y="4698284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r"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62681" y="5067854"/>
              <a:ext cx="2550795" cy="51244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56" name="图形 5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8641" y="1847419"/>
            <a:ext cx="564716" cy="497842"/>
          </a:xfrm>
          <a:prstGeom prst="rect">
            <a:avLst/>
          </a:prstGeom>
        </p:spPr>
      </p:pic>
      <p:pic>
        <p:nvPicPr>
          <p:cNvPr id="57" name="图形 5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0443" y="3354951"/>
            <a:ext cx="557285" cy="453258"/>
          </a:xfrm>
          <a:prstGeom prst="rect">
            <a:avLst/>
          </a:prstGeom>
        </p:spPr>
      </p:pic>
      <p:pic>
        <p:nvPicPr>
          <p:cNvPr id="58" name="图形 5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1211" y="4780525"/>
            <a:ext cx="572146" cy="520133"/>
          </a:xfrm>
          <a:prstGeom prst="rect">
            <a:avLst/>
          </a:prstGeom>
        </p:spPr>
      </p:pic>
      <p:pic>
        <p:nvPicPr>
          <p:cNvPr id="59" name="图形 58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3211" y="4751962"/>
            <a:ext cx="534994" cy="542424"/>
          </a:xfrm>
          <a:prstGeom prst="rect">
            <a:avLst/>
          </a:prstGeom>
        </p:spPr>
      </p:pic>
      <p:pic>
        <p:nvPicPr>
          <p:cNvPr id="60" name="图形 59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4535" y="3368043"/>
            <a:ext cx="408676" cy="386385"/>
          </a:xfrm>
          <a:prstGeom prst="rect">
            <a:avLst/>
          </a:prstGeom>
        </p:spPr>
      </p:pic>
      <p:pic>
        <p:nvPicPr>
          <p:cNvPr id="61" name="图形 60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96463" y="1776259"/>
            <a:ext cx="505272" cy="542424"/>
          </a:xfrm>
          <a:prstGeom prst="rect">
            <a:avLst/>
          </a:prstGeom>
        </p:spPr>
      </p:pic>
      <p:sp>
        <p:nvSpPr>
          <p:cNvPr id="34" name="等腰三角形 33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6750184" y="-2279825"/>
            <a:ext cx="6551302" cy="6551302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95731" y="1712345"/>
            <a:ext cx="5864618" cy="3971498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642" y="2426116"/>
            <a:ext cx="3137083" cy="377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2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4500"/>
              </a:lnSpc>
            </a:pPr>
            <a:r>
              <a:rPr lang="en-US" altLang="zh-CN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2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5800" y="2835275"/>
            <a:ext cx="3930650" cy="964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85769" y="4184488"/>
            <a:ext cx="556512" cy="556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9642" y="5387348"/>
            <a:ext cx="556512" cy="556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9" y="5466815"/>
            <a:ext cx="397578" cy="397578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6" y="4262333"/>
            <a:ext cx="397578" cy="39757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242281" y="4086811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70000" y="4441825"/>
            <a:ext cx="3136265" cy="523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94347" y="5253220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22070" y="5608320"/>
            <a:ext cx="3136265" cy="523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8" grpId="0"/>
      <p:bldP spid="19" grpId="0" animBg="1"/>
      <p:bldP spid="21" grpId="0" animBg="1"/>
      <p:bldP spid="25" grpId="0"/>
      <p:bldP spid="27" grpId="0"/>
      <p:bldP spid="29" grpId="0"/>
      <p:bldP spid="31" grpId="0"/>
      <p:bldP spid="32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ïślíḋê"/>
          <p:cNvSpPr/>
          <p:nvPr/>
        </p:nvSpPr>
        <p:spPr bwMode="auto">
          <a:xfrm rot="5400000">
            <a:off x="7308469" y="1593695"/>
            <a:ext cx="4409104" cy="3968427"/>
          </a:xfrm>
          <a:custGeom>
            <a:avLst/>
            <a:gdLst>
              <a:gd name="T0" fmla="+- 0 10802 6"/>
              <a:gd name="T1" fmla="*/ T0 w 21593"/>
              <a:gd name="T2" fmla="+- 0 10804 12"/>
              <a:gd name="T3" fmla="*/ 10804 h 21584"/>
              <a:gd name="T4" fmla="+- 0 10802 6"/>
              <a:gd name="T5" fmla="*/ T4 w 21593"/>
              <a:gd name="T6" fmla="+- 0 10804 12"/>
              <a:gd name="T7" fmla="*/ 10804 h 21584"/>
              <a:gd name="T8" fmla="+- 0 10802 6"/>
              <a:gd name="T9" fmla="*/ T8 w 21593"/>
              <a:gd name="T10" fmla="+- 0 10804 12"/>
              <a:gd name="T11" fmla="*/ 10804 h 21584"/>
              <a:gd name="T12" fmla="+- 0 10802 6"/>
              <a:gd name="T13" fmla="*/ T12 w 21593"/>
              <a:gd name="T14" fmla="+- 0 10804 12"/>
              <a:gd name="T15" fmla="*/ 10804 h 215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93" h="21584">
                <a:moveTo>
                  <a:pt x="6656" y="1"/>
                </a:moveTo>
                <a:lnTo>
                  <a:pt x="14911" y="1"/>
                </a:lnTo>
                <a:cubicBezTo>
                  <a:pt x="15332" y="-12"/>
                  <a:pt x="15749" y="99"/>
                  <a:pt x="16119" y="322"/>
                </a:cubicBezTo>
                <a:cubicBezTo>
                  <a:pt x="16485" y="543"/>
                  <a:pt x="16792" y="865"/>
                  <a:pt x="17011" y="1258"/>
                </a:cubicBezTo>
                <a:lnTo>
                  <a:pt x="21227" y="9321"/>
                </a:lnTo>
                <a:cubicBezTo>
                  <a:pt x="21466" y="9771"/>
                  <a:pt x="21593" y="10284"/>
                  <a:pt x="21593" y="10806"/>
                </a:cubicBezTo>
                <a:cubicBezTo>
                  <a:pt x="21594" y="11332"/>
                  <a:pt x="21468" y="11848"/>
                  <a:pt x="21227" y="12301"/>
                </a:cubicBezTo>
                <a:lnTo>
                  <a:pt x="17115" y="20182"/>
                </a:lnTo>
                <a:cubicBezTo>
                  <a:pt x="16872" y="20590"/>
                  <a:pt x="16545" y="20928"/>
                  <a:pt x="16163" y="21171"/>
                </a:cubicBezTo>
                <a:cubicBezTo>
                  <a:pt x="15730" y="21445"/>
                  <a:pt x="15238" y="21588"/>
                  <a:pt x="14739" y="21584"/>
                </a:cubicBezTo>
                <a:lnTo>
                  <a:pt x="6530" y="21584"/>
                </a:lnTo>
                <a:cubicBezTo>
                  <a:pt x="6109" y="21572"/>
                  <a:pt x="5698" y="21443"/>
                  <a:pt x="5333" y="21207"/>
                </a:cubicBezTo>
                <a:cubicBezTo>
                  <a:pt x="4953" y="20962"/>
                  <a:pt x="4637" y="20609"/>
                  <a:pt x="4418" y="20186"/>
                </a:cubicBezTo>
                <a:lnTo>
                  <a:pt x="259" y="12100"/>
                </a:lnTo>
                <a:cubicBezTo>
                  <a:pt x="82" y="11664"/>
                  <a:pt x="-6" y="11190"/>
                  <a:pt x="1" y="10712"/>
                </a:cubicBezTo>
                <a:cubicBezTo>
                  <a:pt x="7" y="10269"/>
                  <a:pt x="95" y="9832"/>
                  <a:pt x="259" y="9428"/>
                </a:cubicBezTo>
                <a:lnTo>
                  <a:pt x="4560" y="1235"/>
                </a:lnTo>
                <a:cubicBezTo>
                  <a:pt x="4794" y="841"/>
                  <a:pt x="5116" y="521"/>
                  <a:pt x="5494" y="305"/>
                </a:cubicBezTo>
                <a:cubicBezTo>
                  <a:pt x="5853" y="100"/>
                  <a:pt x="6252" y="-5"/>
                  <a:pt x="6656" y="1"/>
                </a:cubicBez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  <a:effectLst>
            <a:outerShdw blurRad="228600" dist="165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zh-CN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56600" y="1676944"/>
            <a:ext cx="347034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36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36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4000"/>
              </a:lnSpc>
            </a:pPr>
            <a:r>
              <a:rPr lang="en-US" altLang="zh-CN" sz="36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3600" spc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22288" y="3389438"/>
            <a:ext cx="3404661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380425" y="5318534"/>
            <a:ext cx="1604963" cy="521492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  <a:effectLst>
            <a:outerShdw blurRad="241300" sx="102000" sy="102000" algn="ctr" rotWithShape="0">
              <a:srgbClr val="104386">
                <a:alpha val="2588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cs typeface="+mn-ea"/>
                <a:sym typeface="+mn-lt"/>
              </a:rPr>
              <a:t>START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82234" y="1183341"/>
            <a:ext cx="1896110" cy="1869142"/>
            <a:chOff x="5782234" y="1183341"/>
            <a:chExt cx="1896110" cy="1869142"/>
          </a:xfrm>
        </p:grpSpPr>
        <p:sp>
          <p:nvSpPr>
            <p:cNvPr id="16" name="矩形: 圆角 15"/>
            <p:cNvSpPr/>
            <p:nvPr/>
          </p:nvSpPr>
          <p:spPr>
            <a:xfrm>
              <a:off x="5782235" y="1183341"/>
              <a:ext cx="1896035" cy="1869142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943520" y="1520529"/>
              <a:ext cx="151951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>
                <a:lnSpc>
                  <a:spcPts val="4000"/>
                </a:lnSpc>
              </a:pPr>
              <a:r>
                <a:rPr lang="zh-CN" altLang="en-US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782234" y="1888826"/>
              <a:ext cx="1896110" cy="8274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82234" y="3476177"/>
            <a:ext cx="1898650" cy="1869142"/>
            <a:chOff x="5782234" y="3476177"/>
            <a:chExt cx="1898650" cy="1869142"/>
          </a:xfrm>
        </p:grpSpPr>
        <p:sp>
          <p:nvSpPr>
            <p:cNvPr id="18" name="矩形: 圆角 17"/>
            <p:cNvSpPr/>
            <p:nvPr/>
          </p:nvSpPr>
          <p:spPr>
            <a:xfrm>
              <a:off x="5782234" y="3476177"/>
              <a:ext cx="1896035" cy="1869142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946261" y="3857095"/>
              <a:ext cx="151951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>
                <a:lnSpc>
                  <a:spcPts val="4000"/>
                </a:lnSpc>
              </a:pPr>
              <a:r>
                <a:rPr lang="zh-CN" altLang="en-US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84774" y="4226747"/>
              <a:ext cx="1896110" cy="82613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092935" y="1607035"/>
            <a:ext cx="1916159" cy="1869142"/>
            <a:chOff x="8092935" y="1607035"/>
            <a:chExt cx="1916159" cy="1869142"/>
          </a:xfrm>
        </p:grpSpPr>
        <p:sp>
          <p:nvSpPr>
            <p:cNvPr id="20" name="矩形: 圆角 19"/>
            <p:cNvSpPr/>
            <p:nvPr/>
          </p:nvSpPr>
          <p:spPr>
            <a:xfrm>
              <a:off x="8113059" y="1607035"/>
              <a:ext cx="1896035" cy="1869142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254221" y="2016801"/>
              <a:ext cx="151951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>
                <a:lnSpc>
                  <a:spcPts val="4000"/>
                </a:lnSpc>
              </a:pPr>
              <a:r>
                <a:rPr lang="zh-CN" altLang="en-US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092935" y="2385545"/>
              <a:ext cx="1896110" cy="82677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95676" y="3899871"/>
            <a:ext cx="1913417" cy="1869142"/>
            <a:chOff x="8095676" y="3899871"/>
            <a:chExt cx="1913417" cy="1869142"/>
          </a:xfrm>
        </p:grpSpPr>
        <p:sp>
          <p:nvSpPr>
            <p:cNvPr id="22" name="矩形: 圆角 21"/>
            <p:cNvSpPr/>
            <p:nvPr/>
          </p:nvSpPr>
          <p:spPr>
            <a:xfrm>
              <a:off x="8113058" y="3899871"/>
              <a:ext cx="1896035" cy="1869142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256962" y="4313026"/>
              <a:ext cx="151951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>
                <a:lnSpc>
                  <a:spcPts val="4000"/>
                </a:lnSpc>
              </a:pPr>
              <a:r>
                <a:rPr lang="zh-CN" altLang="en-US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95676" y="4682191"/>
              <a:ext cx="1896110" cy="82613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6" grpId="0"/>
      <p:bldP spid="28" grpId="0" animBg="1"/>
      <p:bldP spid="49" grpId="0" animBg="1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6644" y="1601539"/>
            <a:ext cx="3879273" cy="3879273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2087" y="2021156"/>
            <a:ext cx="347034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36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36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4000"/>
              </a:lnSpc>
            </a:pPr>
            <a:r>
              <a:rPr lang="en-US" altLang="zh-CN" sz="36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3600" spc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2087" y="3162819"/>
            <a:ext cx="4869658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9819" y="4507248"/>
            <a:ext cx="4362369" cy="433269"/>
          </a:xfrm>
          <a:prstGeom prst="rect">
            <a:avLst/>
          </a:prstGeom>
        </p:spPr>
      </p:pic>
      <p:sp>
        <p:nvSpPr>
          <p:cNvPr id="15" name="等腰三角形 14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275108" y="1707198"/>
            <a:ext cx="5926970" cy="3061132"/>
            <a:chOff x="4958281" y="1937065"/>
            <a:chExt cx="6178732" cy="3061132"/>
          </a:xfrm>
        </p:grpSpPr>
        <p:sp>
          <p:nvSpPr>
            <p:cNvPr id="8" name="矩形: 圆角 7"/>
            <p:cNvSpPr/>
            <p:nvPr/>
          </p:nvSpPr>
          <p:spPr>
            <a:xfrm>
              <a:off x="4958281" y="1937065"/>
              <a:ext cx="6178732" cy="3061132"/>
            </a:xfrm>
            <a:prstGeom prst="roundRect">
              <a:avLst>
                <a:gd name="adj" fmla="val 467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92452" y="2123755"/>
              <a:ext cx="3541556" cy="5969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PART </a:t>
              </a:r>
              <a:r>
                <a:rPr lang="en-US" altLang="zh-CN" sz="3600" b="1" spc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FOUR</a:t>
              </a:r>
              <a:endParaRPr lang="en-US" altLang="zh-CN" sz="36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55465" y="2818445"/>
              <a:ext cx="5570504" cy="120967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6000" spc="6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读研期间规划</a:t>
              </a:r>
              <a:endParaRPr lang="zh-CN" altLang="en-US" sz="6000" spc="6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34205" y="4138898"/>
              <a:ext cx="488113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endParaRPr lang="en-US" altLang="zh-CN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dirty="0" smtClean="0">
                  <a:latin typeface="+mn-lt"/>
                  <a:ea typeface="+mn-ea"/>
                  <a:cs typeface="+mn-ea"/>
                  <a:sym typeface="+mn-lt"/>
                </a:rPr>
                <a:t>We 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are all too young, a lot of things don't yet know, 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97185" y="1738357"/>
            <a:ext cx="2998815" cy="2998815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13666" y="4207832"/>
            <a:ext cx="921082" cy="921082"/>
          </a:xfrm>
          <a:prstGeom prst="ellipse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38130" y="2490872"/>
            <a:ext cx="515740" cy="515740"/>
          </a:xfrm>
          <a:prstGeom prst="ellipse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56086" y="2055025"/>
            <a:ext cx="2135744" cy="195746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076" y="1757294"/>
            <a:ext cx="170819" cy="17081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8"/>
          <p:cNvSpPr/>
          <p:nvPr/>
        </p:nvSpPr>
        <p:spPr>
          <a:xfrm>
            <a:off x="-11953" y="4898240"/>
            <a:ext cx="12288259" cy="2094156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001691" y="706244"/>
            <a:ext cx="6257109" cy="6257109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11431" y="1728193"/>
            <a:ext cx="4239470" cy="4239470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3876" y="2052115"/>
            <a:ext cx="3143679" cy="5279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4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4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44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4200" y="2653030"/>
            <a:ext cx="3002280" cy="1965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276347" y="2052115"/>
            <a:ext cx="0" cy="115503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411044" y="1872979"/>
            <a:ext cx="314367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0" dirty="0"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2400" spc="0" dirty="0"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2400" spc="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4000"/>
              </a:lnSpc>
            </a:pPr>
            <a:r>
              <a:rPr lang="en-US" altLang="zh-CN" sz="2400" spc="0" dirty="0"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2400" spc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46540" y="3671570"/>
            <a:ext cx="2151380" cy="149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0" grpId="0"/>
      <p:bldP spid="14" grpId="0"/>
      <p:bldP spid="16" grpId="0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19116" y="1518877"/>
            <a:ext cx="1014777" cy="5377223"/>
            <a:chOff x="3319116" y="1518877"/>
            <a:chExt cx="1014777" cy="537722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826504" y="2076454"/>
              <a:ext cx="0" cy="481964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704749" y="3034661"/>
              <a:ext cx="257539" cy="257539"/>
            </a:xfrm>
            <a:prstGeom prst="ellipse">
              <a:avLst/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704749" y="4288580"/>
              <a:ext cx="257539" cy="257539"/>
            </a:xfrm>
            <a:prstGeom prst="ellipse">
              <a:avLst/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697734" y="5553535"/>
              <a:ext cx="257539" cy="257539"/>
            </a:xfrm>
            <a:prstGeom prst="ellipse">
              <a:avLst/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319116" y="1518877"/>
              <a:ext cx="1014777" cy="1014777"/>
              <a:chOff x="1564650" y="1518877"/>
              <a:chExt cx="1014777" cy="1014777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564650" y="1518877"/>
                <a:ext cx="1014777" cy="1014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6" name="图形 15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1711354" y="1658568"/>
                <a:ext cx="714375" cy="714375"/>
              </a:xfrm>
              <a:prstGeom prst="rect">
                <a:avLst/>
              </a:prstGeom>
            </p:spPr>
          </p:pic>
        </p:grpSp>
      </p:grpSp>
      <p:sp>
        <p:nvSpPr>
          <p:cNvPr id="20" name="文本框 19"/>
          <p:cNvSpPr txBox="1"/>
          <p:nvPr/>
        </p:nvSpPr>
        <p:spPr>
          <a:xfrm>
            <a:off x="4806642" y="3131799"/>
            <a:ext cx="4313712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b="1" spc="6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学习成果作品展示</a:t>
            </a:r>
            <a:endParaRPr lang="zh-CN" altLang="en-US" sz="3200" b="1" spc="6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06950" y="4140200"/>
            <a:ext cx="5676265" cy="664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b="1" spc="6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</a:t>
            </a:r>
            <a:r>
              <a:rPr lang="zh-CN" altLang="en-US" sz="3200" b="1" spc="6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活动及社会实践经历</a:t>
            </a:r>
            <a:endParaRPr lang="zh-CN" altLang="en-US" sz="3200" b="1" spc="6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06641" y="5677954"/>
            <a:ext cx="4608582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b="1" spc="6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读研期间规划</a:t>
            </a:r>
            <a:endParaRPr lang="zh-CN" altLang="en-US" sz="3200" b="1" spc="6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4815840" y="1658620"/>
            <a:ext cx="2799715" cy="659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b="1" spc="6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自我介绍</a:t>
            </a:r>
            <a:endParaRPr lang="zh-CN" altLang="en-US" sz="3200" b="1" spc="6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任意多边形: 形状 8"/>
          <p:cNvSpPr/>
          <p:nvPr/>
        </p:nvSpPr>
        <p:spPr>
          <a:xfrm rot="10800000">
            <a:off x="-11953" y="-145715"/>
            <a:ext cx="12203953" cy="2094156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1"/>
          <p:cNvSpPr txBox="1"/>
          <p:nvPr/>
        </p:nvSpPr>
        <p:spPr>
          <a:xfrm rot="5400000">
            <a:off x="333524" y="3406152"/>
            <a:ext cx="2429135" cy="629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目录页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8" grpId="0"/>
      <p:bldP spid="18" grpId="0"/>
      <p:bldP spid="21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893596" y="1602949"/>
            <a:ext cx="3821910" cy="3871419"/>
          </a:xfrm>
          <a:prstGeom prst="roundRect">
            <a:avLst>
              <a:gd name="adj" fmla="val 2744"/>
            </a:avLst>
          </a:prstGeom>
          <a:blipFill dpi="0" rotWithShape="1">
            <a:blip r:embed="rId1"/>
            <a:srcRect/>
            <a:stretch>
              <a:fillRect b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6576646" y="-23446"/>
            <a:ext cx="5603631" cy="6881446"/>
          </a:xfrm>
          <a:custGeom>
            <a:avLst/>
            <a:gdLst>
              <a:gd name="connsiteX0" fmla="*/ 0 w 5603631"/>
              <a:gd name="connsiteY0" fmla="*/ 0 h 6881446"/>
              <a:gd name="connsiteX1" fmla="*/ 5603631 w 5603631"/>
              <a:gd name="connsiteY1" fmla="*/ 0 h 6881446"/>
              <a:gd name="connsiteX2" fmla="*/ 5603631 w 5603631"/>
              <a:gd name="connsiteY2" fmla="*/ 6881446 h 6881446"/>
              <a:gd name="connsiteX3" fmla="*/ 1430216 w 5603631"/>
              <a:gd name="connsiteY3" fmla="*/ 6881446 h 6881446"/>
              <a:gd name="connsiteX4" fmla="*/ 1019908 w 5603631"/>
              <a:gd name="connsiteY4" fmla="*/ 6201508 h 6881446"/>
              <a:gd name="connsiteX5" fmla="*/ 914400 w 5603631"/>
              <a:gd name="connsiteY5" fmla="*/ 5498123 h 6881446"/>
              <a:gd name="connsiteX6" fmla="*/ 1184031 w 5603631"/>
              <a:gd name="connsiteY6" fmla="*/ 4501661 h 6881446"/>
              <a:gd name="connsiteX7" fmla="*/ 1512277 w 5603631"/>
              <a:gd name="connsiteY7" fmla="*/ 3294184 h 6881446"/>
              <a:gd name="connsiteX8" fmla="*/ 1535723 w 5603631"/>
              <a:gd name="connsiteY8" fmla="*/ 2637692 h 6881446"/>
              <a:gd name="connsiteX9" fmla="*/ 1348154 w 5603631"/>
              <a:gd name="connsiteY9" fmla="*/ 2004646 h 6881446"/>
              <a:gd name="connsiteX10" fmla="*/ 879231 w 5603631"/>
              <a:gd name="connsiteY10" fmla="*/ 1348154 h 6881446"/>
              <a:gd name="connsiteX11" fmla="*/ 398585 w 5603631"/>
              <a:gd name="connsiteY11" fmla="*/ 773723 h 6881446"/>
              <a:gd name="connsiteX12" fmla="*/ 93785 w 5603631"/>
              <a:gd name="connsiteY12" fmla="*/ 246184 h 6881446"/>
              <a:gd name="connsiteX13" fmla="*/ 0 w 5603631"/>
              <a:gd name="connsiteY13" fmla="*/ 0 h 6881446"/>
              <a:gd name="connsiteX0-1" fmla="*/ 0 w 5603631"/>
              <a:gd name="connsiteY0-2" fmla="*/ 0 h 6881446"/>
              <a:gd name="connsiteX1-3" fmla="*/ 5603631 w 5603631"/>
              <a:gd name="connsiteY1-4" fmla="*/ 0 h 6881446"/>
              <a:gd name="connsiteX2-5" fmla="*/ 5603631 w 5603631"/>
              <a:gd name="connsiteY2-6" fmla="*/ 6881446 h 6881446"/>
              <a:gd name="connsiteX3-7" fmla="*/ 1430216 w 5603631"/>
              <a:gd name="connsiteY3-8" fmla="*/ 6881446 h 6881446"/>
              <a:gd name="connsiteX4-9" fmla="*/ 1019908 w 5603631"/>
              <a:gd name="connsiteY4-10" fmla="*/ 6201508 h 6881446"/>
              <a:gd name="connsiteX5-11" fmla="*/ 914400 w 5603631"/>
              <a:gd name="connsiteY5-12" fmla="*/ 5498123 h 6881446"/>
              <a:gd name="connsiteX6-13" fmla="*/ 1184031 w 5603631"/>
              <a:gd name="connsiteY6-14" fmla="*/ 4501661 h 6881446"/>
              <a:gd name="connsiteX7-15" fmla="*/ 1512277 w 5603631"/>
              <a:gd name="connsiteY7-16" fmla="*/ 3294184 h 6881446"/>
              <a:gd name="connsiteX8-17" fmla="*/ 1535723 w 5603631"/>
              <a:gd name="connsiteY8-18" fmla="*/ 2637692 h 6881446"/>
              <a:gd name="connsiteX9-19" fmla="*/ 1348154 w 5603631"/>
              <a:gd name="connsiteY9-20" fmla="*/ 2004646 h 6881446"/>
              <a:gd name="connsiteX10-21" fmla="*/ 879231 w 5603631"/>
              <a:gd name="connsiteY10-22" fmla="*/ 1348154 h 6881446"/>
              <a:gd name="connsiteX11-23" fmla="*/ 398585 w 5603631"/>
              <a:gd name="connsiteY11-24" fmla="*/ 773723 h 6881446"/>
              <a:gd name="connsiteX12-25" fmla="*/ 137328 w 5603631"/>
              <a:gd name="connsiteY12-26" fmla="*/ 359395 h 6881446"/>
              <a:gd name="connsiteX13-27" fmla="*/ 0 w 5603631"/>
              <a:gd name="connsiteY13-28" fmla="*/ 0 h 6881446"/>
              <a:gd name="connsiteX0-29" fmla="*/ 0 w 5603631"/>
              <a:gd name="connsiteY0-30" fmla="*/ 0 h 6881446"/>
              <a:gd name="connsiteX1-31" fmla="*/ 5603631 w 5603631"/>
              <a:gd name="connsiteY1-32" fmla="*/ 0 h 6881446"/>
              <a:gd name="connsiteX2-33" fmla="*/ 5603631 w 5603631"/>
              <a:gd name="connsiteY2-34" fmla="*/ 6881446 h 6881446"/>
              <a:gd name="connsiteX3-35" fmla="*/ 1430216 w 5603631"/>
              <a:gd name="connsiteY3-36" fmla="*/ 6881446 h 6881446"/>
              <a:gd name="connsiteX4-37" fmla="*/ 1019908 w 5603631"/>
              <a:gd name="connsiteY4-38" fmla="*/ 6201508 h 6881446"/>
              <a:gd name="connsiteX5-39" fmla="*/ 914400 w 5603631"/>
              <a:gd name="connsiteY5-40" fmla="*/ 5498123 h 6881446"/>
              <a:gd name="connsiteX6-41" fmla="*/ 1184031 w 5603631"/>
              <a:gd name="connsiteY6-42" fmla="*/ 4501661 h 6881446"/>
              <a:gd name="connsiteX7-43" fmla="*/ 1512277 w 5603631"/>
              <a:gd name="connsiteY7-44" fmla="*/ 3294184 h 6881446"/>
              <a:gd name="connsiteX8-45" fmla="*/ 1535723 w 5603631"/>
              <a:gd name="connsiteY8-46" fmla="*/ 2637692 h 6881446"/>
              <a:gd name="connsiteX9-47" fmla="*/ 1348154 w 5603631"/>
              <a:gd name="connsiteY9-48" fmla="*/ 2004646 h 6881446"/>
              <a:gd name="connsiteX10-49" fmla="*/ 879231 w 5603631"/>
              <a:gd name="connsiteY10-50" fmla="*/ 1348154 h 6881446"/>
              <a:gd name="connsiteX11-51" fmla="*/ 511796 w 5603631"/>
              <a:gd name="connsiteY11-52" fmla="*/ 930477 h 6881446"/>
              <a:gd name="connsiteX12-53" fmla="*/ 137328 w 5603631"/>
              <a:gd name="connsiteY12-54" fmla="*/ 359395 h 6881446"/>
              <a:gd name="connsiteX13-55" fmla="*/ 0 w 5603631"/>
              <a:gd name="connsiteY13-56" fmla="*/ 0 h 6881446"/>
              <a:gd name="connsiteX0-57" fmla="*/ 0 w 5603631"/>
              <a:gd name="connsiteY0-58" fmla="*/ 0 h 6881446"/>
              <a:gd name="connsiteX1-59" fmla="*/ 5603631 w 5603631"/>
              <a:gd name="connsiteY1-60" fmla="*/ 0 h 6881446"/>
              <a:gd name="connsiteX2-61" fmla="*/ 5603631 w 5603631"/>
              <a:gd name="connsiteY2-62" fmla="*/ 6881446 h 6881446"/>
              <a:gd name="connsiteX3-63" fmla="*/ 1430216 w 5603631"/>
              <a:gd name="connsiteY3-64" fmla="*/ 6881446 h 6881446"/>
              <a:gd name="connsiteX4-65" fmla="*/ 1019908 w 5603631"/>
              <a:gd name="connsiteY4-66" fmla="*/ 6201508 h 6881446"/>
              <a:gd name="connsiteX5-67" fmla="*/ 914400 w 5603631"/>
              <a:gd name="connsiteY5-68" fmla="*/ 5498123 h 6881446"/>
              <a:gd name="connsiteX6-69" fmla="*/ 1184031 w 5603631"/>
              <a:gd name="connsiteY6-70" fmla="*/ 4501661 h 6881446"/>
              <a:gd name="connsiteX7-71" fmla="*/ 1512277 w 5603631"/>
              <a:gd name="connsiteY7-72" fmla="*/ 3294184 h 6881446"/>
              <a:gd name="connsiteX8-73" fmla="*/ 1535723 w 5603631"/>
              <a:gd name="connsiteY8-74" fmla="*/ 2637692 h 6881446"/>
              <a:gd name="connsiteX9-75" fmla="*/ 1348154 w 5603631"/>
              <a:gd name="connsiteY9-76" fmla="*/ 2004646 h 6881446"/>
              <a:gd name="connsiteX10-77" fmla="*/ 861813 w 5603631"/>
              <a:gd name="connsiteY10-78" fmla="*/ 1426531 h 6881446"/>
              <a:gd name="connsiteX11-79" fmla="*/ 511796 w 5603631"/>
              <a:gd name="connsiteY11-80" fmla="*/ 930477 h 6881446"/>
              <a:gd name="connsiteX12-81" fmla="*/ 137328 w 5603631"/>
              <a:gd name="connsiteY12-82" fmla="*/ 359395 h 6881446"/>
              <a:gd name="connsiteX13-83" fmla="*/ 0 w 5603631"/>
              <a:gd name="connsiteY13-84" fmla="*/ 0 h 6881446"/>
              <a:gd name="connsiteX0-85" fmla="*/ 0 w 5603631"/>
              <a:gd name="connsiteY0-86" fmla="*/ 0 h 6881446"/>
              <a:gd name="connsiteX1-87" fmla="*/ 5603631 w 5603631"/>
              <a:gd name="connsiteY1-88" fmla="*/ 0 h 6881446"/>
              <a:gd name="connsiteX2-89" fmla="*/ 5603631 w 5603631"/>
              <a:gd name="connsiteY2-90" fmla="*/ 6881446 h 6881446"/>
              <a:gd name="connsiteX3-91" fmla="*/ 1430216 w 5603631"/>
              <a:gd name="connsiteY3-92" fmla="*/ 6881446 h 6881446"/>
              <a:gd name="connsiteX4-93" fmla="*/ 1019908 w 5603631"/>
              <a:gd name="connsiteY4-94" fmla="*/ 6201508 h 6881446"/>
              <a:gd name="connsiteX5-95" fmla="*/ 914400 w 5603631"/>
              <a:gd name="connsiteY5-96" fmla="*/ 5498123 h 6881446"/>
              <a:gd name="connsiteX6-97" fmla="*/ 1184031 w 5603631"/>
              <a:gd name="connsiteY6-98" fmla="*/ 4501661 h 6881446"/>
              <a:gd name="connsiteX7-99" fmla="*/ 1512277 w 5603631"/>
              <a:gd name="connsiteY7-100" fmla="*/ 3294184 h 6881446"/>
              <a:gd name="connsiteX8-101" fmla="*/ 1535723 w 5603631"/>
              <a:gd name="connsiteY8-102" fmla="*/ 2637692 h 6881446"/>
              <a:gd name="connsiteX9-103" fmla="*/ 1278486 w 5603631"/>
              <a:gd name="connsiteY9-104" fmla="*/ 2048189 h 6881446"/>
              <a:gd name="connsiteX10-105" fmla="*/ 861813 w 5603631"/>
              <a:gd name="connsiteY10-106" fmla="*/ 1426531 h 6881446"/>
              <a:gd name="connsiteX11-107" fmla="*/ 511796 w 5603631"/>
              <a:gd name="connsiteY11-108" fmla="*/ 930477 h 6881446"/>
              <a:gd name="connsiteX12-109" fmla="*/ 137328 w 5603631"/>
              <a:gd name="connsiteY12-110" fmla="*/ 359395 h 6881446"/>
              <a:gd name="connsiteX13-111" fmla="*/ 0 w 5603631"/>
              <a:gd name="connsiteY13-112" fmla="*/ 0 h 6881446"/>
              <a:gd name="connsiteX0-113" fmla="*/ 0 w 5603631"/>
              <a:gd name="connsiteY0-114" fmla="*/ 0 h 6881446"/>
              <a:gd name="connsiteX1-115" fmla="*/ 5603631 w 5603631"/>
              <a:gd name="connsiteY1-116" fmla="*/ 0 h 6881446"/>
              <a:gd name="connsiteX2-117" fmla="*/ 5603631 w 5603631"/>
              <a:gd name="connsiteY2-118" fmla="*/ 6881446 h 6881446"/>
              <a:gd name="connsiteX3-119" fmla="*/ 1430216 w 5603631"/>
              <a:gd name="connsiteY3-120" fmla="*/ 6881446 h 6881446"/>
              <a:gd name="connsiteX4-121" fmla="*/ 1019908 w 5603631"/>
              <a:gd name="connsiteY4-122" fmla="*/ 6201508 h 6881446"/>
              <a:gd name="connsiteX5-123" fmla="*/ 914400 w 5603631"/>
              <a:gd name="connsiteY5-124" fmla="*/ 5498123 h 6881446"/>
              <a:gd name="connsiteX6-125" fmla="*/ 1184031 w 5603631"/>
              <a:gd name="connsiteY6-126" fmla="*/ 4501661 h 6881446"/>
              <a:gd name="connsiteX7-127" fmla="*/ 1512277 w 5603631"/>
              <a:gd name="connsiteY7-128" fmla="*/ 3294184 h 6881446"/>
              <a:gd name="connsiteX8-129" fmla="*/ 1518306 w 5603631"/>
              <a:gd name="connsiteY8-130" fmla="*/ 2655109 h 6881446"/>
              <a:gd name="connsiteX9-131" fmla="*/ 1278486 w 5603631"/>
              <a:gd name="connsiteY9-132" fmla="*/ 2048189 h 6881446"/>
              <a:gd name="connsiteX10-133" fmla="*/ 861813 w 5603631"/>
              <a:gd name="connsiteY10-134" fmla="*/ 1426531 h 6881446"/>
              <a:gd name="connsiteX11-135" fmla="*/ 511796 w 5603631"/>
              <a:gd name="connsiteY11-136" fmla="*/ 930477 h 6881446"/>
              <a:gd name="connsiteX12-137" fmla="*/ 137328 w 5603631"/>
              <a:gd name="connsiteY12-138" fmla="*/ 359395 h 6881446"/>
              <a:gd name="connsiteX13-139" fmla="*/ 0 w 5603631"/>
              <a:gd name="connsiteY13-140" fmla="*/ 0 h 6881446"/>
              <a:gd name="connsiteX0-141" fmla="*/ 0 w 5603631"/>
              <a:gd name="connsiteY0-142" fmla="*/ 0 h 6881446"/>
              <a:gd name="connsiteX1-143" fmla="*/ 5603631 w 5603631"/>
              <a:gd name="connsiteY1-144" fmla="*/ 0 h 6881446"/>
              <a:gd name="connsiteX2-145" fmla="*/ 5603631 w 5603631"/>
              <a:gd name="connsiteY2-146" fmla="*/ 6881446 h 6881446"/>
              <a:gd name="connsiteX3-147" fmla="*/ 1430216 w 5603631"/>
              <a:gd name="connsiteY3-148" fmla="*/ 6881446 h 6881446"/>
              <a:gd name="connsiteX4-149" fmla="*/ 1019908 w 5603631"/>
              <a:gd name="connsiteY4-150" fmla="*/ 6201508 h 6881446"/>
              <a:gd name="connsiteX5-151" fmla="*/ 914400 w 5603631"/>
              <a:gd name="connsiteY5-152" fmla="*/ 5498123 h 6881446"/>
              <a:gd name="connsiteX6-153" fmla="*/ 1184031 w 5603631"/>
              <a:gd name="connsiteY6-154" fmla="*/ 4501661 h 6881446"/>
              <a:gd name="connsiteX7-155" fmla="*/ 1512277 w 5603631"/>
              <a:gd name="connsiteY7-156" fmla="*/ 3294184 h 6881446"/>
              <a:gd name="connsiteX8-157" fmla="*/ 1518306 w 5603631"/>
              <a:gd name="connsiteY8-158" fmla="*/ 2655109 h 6881446"/>
              <a:gd name="connsiteX9-159" fmla="*/ 1278486 w 5603631"/>
              <a:gd name="connsiteY9-160" fmla="*/ 2048189 h 6881446"/>
              <a:gd name="connsiteX10-161" fmla="*/ 861813 w 5603631"/>
              <a:gd name="connsiteY10-162" fmla="*/ 1426531 h 6881446"/>
              <a:gd name="connsiteX11-163" fmla="*/ 511796 w 5603631"/>
              <a:gd name="connsiteY11-164" fmla="*/ 930477 h 6881446"/>
              <a:gd name="connsiteX12-165" fmla="*/ 137328 w 5603631"/>
              <a:gd name="connsiteY12-166" fmla="*/ 359395 h 6881446"/>
              <a:gd name="connsiteX13-167" fmla="*/ 0 w 5603631"/>
              <a:gd name="connsiteY13-168" fmla="*/ 0 h 6881446"/>
              <a:gd name="connsiteX0-169" fmla="*/ 0 w 5603631"/>
              <a:gd name="connsiteY0-170" fmla="*/ 0 h 6881446"/>
              <a:gd name="connsiteX1-171" fmla="*/ 5603631 w 5603631"/>
              <a:gd name="connsiteY1-172" fmla="*/ 0 h 6881446"/>
              <a:gd name="connsiteX2-173" fmla="*/ 5603631 w 5603631"/>
              <a:gd name="connsiteY2-174" fmla="*/ 6881446 h 6881446"/>
              <a:gd name="connsiteX3-175" fmla="*/ 1430216 w 5603631"/>
              <a:gd name="connsiteY3-176" fmla="*/ 6881446 h 6881446"/>
              <a:gd name="connsiteX4-177" fmla="*/ 1019908 w 5603631"/>
              <a:gd name="connsiteY4-178" fmla="*/ 6201508 h 6881446"/>
              <a:gd name="connsiteX5-179" fmla="*/ 914400 w 5603631"/>
              <a:gd name="connsiteY5-180" fmla="*/ 5498123 h 6881446"/>
              <a:gd name="connsiteX6-181" fmla="*/ 1184031 w 5603631"/>
              <a:gd name="connsiteY6-182" fmla="*/ 4501661 h 6881446"/>
              <a:gd name="connsiteX7-183" fmla="*/ 1477443 w 5603631"/>
              <a:gd name="connsiteY7-184" fmla="*/ 3424812 h 6881446"/>
              <a:gd name="connsiteX8-185" fmla="*/ 1518306 w 5603631"/>
              <a:gd name="connsiteY8-186" fmla="*/ 2655109 h 6881446"/>
              <a:gd name="connsiteX9-187" fmla="*/ 1278486 w 5603631"/>
              <a:gd name="connsiteY9-188" fmla="*/ 2048189 h 6881446"/>
              <a:gd name="connsiteX10-189" fmla="*/ 861813 w 5603631"/>
              <a:gd name="connsiteY10-190" fmla="*/ 1426531 h 6881446"/>
              <a:gd name="connsiteX11-191" fmla="*/ 511796 w 5603631"/>
              <a:gd name="connsiteY11-192" fmla="*/ 930477 h 6881446"/>
              <a:gd name="connsiteX12-193" fmla="*/ 137328 w 5603631"/>
              <a:gd name="connsiteY12-194" fmla="*/ 359395 h 6881446"/>
              <a:gd name="connsiteX13-195" fmla="*/ 0 w 5603631"/>
              <a:gd name="connsiteY13-196" fmla="*/ 0 h 6881446"/>
              <a:gd name="connsiteX0-197" fmla="*/ 0 w 5603631"/>
              <a:gd name="connsiteY0-198" fmla="*/ 0 h 6881446"/>
              <a:gd name="connsiteX1-199" fmla="*/ 5603631 w 5603631"/>
              <a:gd name="connsiteY1-200" fmla="*/ 0 h 6881446"/>
              <a:gd name="connsiteX2-201" fmla="*/ 5603631 w 5603631"/>
              <a:gd name="connsiteY2-202" fmla="*/ 6881446 h 6881446"/>
              <a:gd name="connsiteX3-203" fmla="*/ 1430216 w 5603631"/>
              <a:gd name="connsiteY3-204" fmla="*/ 6881446 h 6881446"/>
              <a:gd name="connsiteX4-205" fmla="*/ 1019908 w 5603631"/>
              <a:gd name="connsiteY4-206" fmla="*/ 6201508 h 6881446"/>
              <a:gd name="connsiteX5-207" fmla="*/ 914400 w 5603631"/>
              <a:gd name="connsiteY5-208" fmla="*/ 5498123 h 6881446"/>
              <a:gd name="connsiteX6-209" fmla="*/ 1184031 w 5603631"/>
              <a:gd name="connsiteY6-210" fmla="*/ 4501661 h 6881446"/>
              <a:gd name="connsiteX7-211" fmla="*/ 1477443 w 5603631"/>
              <a:gd name="connsiteY7-212" fmla="*/ 3424812 h 6881446"/>
              <a:gd name="connsiteX8-213" fmla="*/ 1518306 w 5603631"/>
              <a:gd name="connsiteY8-214" fmla="*/ 2655109 h 6881446"/>
              <a:gd name="connsiteX9-215" fmla="*/ 1278486 w 5603631"/>
              <a:gd name="connsiteY9-216" fmla="*/ 2048189 h 6881446"/>
              <a:gd name="connsiteX10-217" fmla="*/ 861813 w 5603631"/>
              <a:gd name="connsiteY10-218" fmla="*/ 1426531 h 6881446"/>
              <a:gd name="connsiteX11-219" fmla="*/ 511796 w 5603631"/>
              <a:gd name="connsiteY11-220" fmla="*/ 930477 h 6881446"/>
              <a:gd name="connsiteX12-221" fmla="*/ 137328 w 5603631"/>
              <a:gd name="connsiteY12-222" fmla="*/ 359395 h 6881446"/>
              <a:gd name="connsiteX13-223" fmla="*/ 0 w 5603631"/>
              <a:gd name="connsiteY13-224" fmla="*/ 0 h 6881446"/>
              <a:gd name="connsiteX0-225" fmla="*/ 0 w 5603631"/>
              <a:gd name="connsiteY0-226" fmla="*/ 0 h 6881446"/>
              <a:gd name="connsiteX1-227" fmla="*/ 5603631 w 5603631"/>
              <a:gd name="connsiteY1-228" fmla="*/ 0 h 6881446"/>
              <a:gd name="connsiteX2-229" fmla="*/ 5603631 w 5603631"/>
              <a:gd name="connsiteY2-230" fmla="*/ 6881446 h 6881446"/>
              <a:gd name="connsiteX3-231" fmla="*/ 1430216 w 5603631"/>
              <a:gd name="connsiteY3-232" fmla="*/ 6881446 h 6881446"/>
              <a:gd name="connsiteX4-233" fmla="*/ 1019908 w 5603631"/>
              <a:gd name="connsiteY4-234" fmla="*/ 6201508 h 6881446"/>
              <a:gd name="connsiteX5-235" fmla="*/ 914400 w 5603631"/>
              <a:gd name="connsiteY5-236" fmla="*/ 5498123 h 6881446"/>
              <a:gd name="connsiteX6-237" fmla="*/ 1184031 w 5603631"/>
              <a:gd name="connsiteY6-238" fmla="*/ 4501661 h 6881446"/>
              <a:gd name="connsiteX7-239" fmla="*/ 1477443 w 5603631"/>
              <a:gd name="connsiteY7-240" fmla="*/ 3424812 h 6881446"/>
              <a:gd name="connsiteX8-241" fmla="*/ 1518306 w 5603631"/>
              <a:gd name="connsiteY8-242" fmla="*/ 2655109 h 6881446"/>
              <a:gd name="connsiteX9-243" fmla="*/ 1278486 w 5603631"/>
              <a:gd name="connsiteY9-244" fmla="*/ 2048189 h 6881446"/>
              <a:gd name="connsiteX10-245" fmla="*/ 861813 w 5603631"/>
              <a:gd name="connsiteY10-246" fmla="*/ 1426531 h 6881446"/>
              <a:gd name="connsiteX11-247" fmla="*/ 511796 w 5603631"/>
              <a:gd name="connsiteY11-248" fmla="*/ 930477 h 6881446"/>
              <a:gd name="connsiteX12-249" fmla="*/ 137328 w 5603631"/>
              <a:gd name="connsiteY12-250" fmla="*/ 359395 h 6881446"/>
              <a:gd name="connsiteX13-251" fmla="*/ 0 w 5603631"/>
              <a:gd name="connsiteY13-252" fmla="*/ 0 h 6881446"/>
              <a:gd name="connsiteX0-253" fmla="*/ 0 w 5603631"/>
              <a:gd name="connsiteY0-254" fmla="*/ 0 h 6881446"/>
              <a:gd name="connsiteX1-255" fmla="*/ 5603631 w 5603631"/>
              <a:gd name="connsiteY1-256" fmla="*/ 0 h 6881446"/>
              <a:gd name="connsiteX2-257" fmla="*/ 5603631 w 5603631"/>
              <a:gd name="connsiteY2-258" fmla="*/ 6881446 h 6881446"/>
              <a:gd name="connsiteX3-259" fmla="*/ 1430216 w 5603631"/>
              <a:gd name="connsiteY3-260" fmla="*/ 6881446 h 6881446"/>
              <a:gd name="connsiteX4-261" fmla="*/ 1019908 w 5603631"/>
              <a:gd name="connsiteY4-262" fmla="*/ 6201508 h 6881446"/>
              <a:gd name="connsiteX5-263" fmla="*/ 914400 w 5603631"/>
              <a:gd name="connsiteY5-264" fmla="*/ 5498123 h 6881446"/>
              <a:gd name="connsiteX6-265" fmla="*/ 1184031 w 5603631"/>
              <a:gd name="connsiteY6-266" fmla="*/ 4501661 h 6881446"/>
              <a:gd name="connsiteX7-267" fmla="*/ 1477443 w 5603631"/>
              <a:gd name="connsiteY7-268" fmla="*/ 3511898 h 6881446"/>
              <a:gd name="connsiteX8-269" fmla="*/ 1518306 w 5603631"/>
              <a:gd name="connsiteY8-270" fmla="*/ 2655109 h 6881446"/>
              <a:gd name="connsiteX9-271" fmla="*/ 1278486 w 5603631"/>
              <a:gd name="connsiteY9-272" fmla="*/ 2048189 h 6881446"/>
              <a:gd name="connsiteX10-273" fmla="*/ 861813 w 5603631"/>
              <a:gd name="connsiteY10-274" fmla="*/ 1426531 h 6881446"/>
              <a:gd name="connsiteX11-275" fmla="*/ 511796 w 5603631"/>
              <a:gd name="connsiteY11-276" fmla="*/ 930477 h 6881446"/>
              <a:gd name="connsiteX12-277" fmla="*/ 137328 w 5603631"/>
              <a:gd name="connsiteY12-278" fmla="*/ 359395 h 6881446"/>
              <a:gd name="connsiteX13-279" fmla="*/ 0 w 5603631"/>
              <a:gd name="connsiteY13-280" fmla="*/ 0 h 6881446"/>
              <a:gd name="connsiteX0-281" fmla="*/ 0 w 5603631"/>
              <a:gd name="connsiteY0-282" fmla="*/ 0 h 6881446"/>
              <a:gd name="connsiteX1-283" fmla="*/ 5603631 w 5603631"/>
              <a:gd name="connsiteY1-284" fmla="*/ 0 h 6881446"/>
              <a:gd name="connsiteX2-285" fmla="*/ 5603631 w 5603631"/>
              <a:gd name="connsiteY2-286" fmla="*/ 6881446 h 6881446"/>
              <a:gd name="connsiteX3-287" fmla="*/ 1430216 w 5603631"/>
              <a:gd name="connsiteY3-288" fmla="*/ 6881446 h 6881446"/>
              <a:gd name="connsiteX4-289" fmla="*/ 1019908 w 5603631"/>
              <a:gd name="connsiteY4-290" fmla="*/ 6201508 h 6881446"/>
              <a:gd name="connsiteX5-291" fmla="*/ 914400 w 5603631"/>
              <a:gd name="connsiteY5-292" fmla="*/ 5498123 h 6881446"/>
              <a:gd name="connsiteX6-293" fmla="*/ 1184031 w 5603631"/>
              <a:gd name="connsiteY6-294" fmla="*/ 4501661 h 6881446"/>
              <a:gd name="connsiteX7-295" fmla="*/ 1477443 w 5603631"/>
              <a:gd name="connsiteY7-296" fmla="*/ 3511898 h 6881446"/>
              <a:gd name="connsiteX8-297" fmla="*/ 1518306 w 5603631"/>
              <a:gd name="connsiteY8-298" fmla="*/ 2655109 h 6881446"/>
              <a:gd name="connsiteX9-299" fmla="*/ 1278486 w 5603631"/>
              <a:gd name="connsiteY9-300" fmla="*/ 2048189 h 6881446"/>
              <a:gd name="connsiteX10-301" fmla="*/ 861813 w 5603631"/>
              <a:gd name="connsiteY10-302" fmla="*/ 1426531 h 6881446"/>
              <a:gd name="connsiteX11-303" fmla="*/ 511796 w 5603631"/>
              <a:gd name="connsiteY11-304" fmla="*/ 930477 h 6881446"/>
              <a:gd name="connsiteX12-305" fmla="*/ 137328 w 5603631"/>
              <a:gd name="connsiteY12-306" fmla="*/ 359395 h 6881446"/>
              <a:gd name="connsiteX13-307" fmla="*/ 0 w 5603631"/>
              <a:gd name="connsiteY13-308" fmla="*/ 0 h 6881446"/>
              <a:gd name="connsiteX0-309" fmla="*/ 0 w 5603631"/>
              <a:gd name="connsiteY0-310" fmla="*/ 0 h 6881446"/>
              <a:gd name="connsiteX1-311" fmla="*/ 5603631 w 5603631"/>
              <a:gd name="connsiteY1-312" fmla="*/ 0 h 6881446"/>
              <a:gd name="connsiteX2-313" fmla="*/ 5603631 w 5603631"/>
              <a:gd name="connsiteY2-314" fmla="*/ 6881446 h 6881446"/>
              <a:gd name="connsiteX3-315" fmla="*/ 1430216 w 5603631"/>
              <a:gd name="connsiteY3-316" fmla="*/ 6881446 h 6881446"/>
              <a:gd name="connsiteX4-317" fmla="*/ 1019908 w 5603631"/>
              <a:gd name="connsiteY4-318" fmla="*/ 6201508 h 6881446"/>
              <a:gd name="connsiteX5-319" fmla="*/ 914400 w 5603631"/>
              <a:gd name="connsiteY5-320" fmla="*/ 5498123 h 6881446"/>
              <a:gd name="connsiteX6-321" fmla="*/ 1184031 w 5603631"/>
              <a:gd name="connsiteY6-322" fmla="*/ 4501661 h 6881446"/>
              <a:gd name="connsiteX7-323" fmla="*/ 1477443 w 5603631"/>
              <a:gd name="connsiteY7-324" fmla="*/ 3511898 h 6881446"/>
              <a:gd name="connsiteX8-325" fmla="*/ 1518306 w 5603631"/>
              <a:gd name="connsiteY8-326" fmla="*/ 2655109 h 6881446"/>
              <a:gd name="connsiteX9-327" fmla="*/ 1278486 w 5603631"/>
              <a:gd name="connsiteY9-328" fmla="*/ 2048189 h 6881446"/>
              <a:gd name="connsiteX10-329" fmla="*/ 861813 w 5603631"/>
              <a:gd name="connsiteY10-330" fmla="*/ 1426531 h 6881446"/>
              <a:gd name="connsiteX11-331" fmla="*/ 511796 w 5603631"/>
              <a:gd name="connsiteY11-332" fmla="*/ 930477 h 6881446"/>
              <a:gd name="connsiteX12-333" fmla="*/ 137328 w 5603631"/>
              <a:gd name="connsiteY12-334" fmla="*/ 359395 h 6881446"/>
              <a:gd name="connsiteX13-335" fmla="*/ 0 w 5603631"/>
              <a:gd name="connsiteY13-336" fmla="*/ 0 h 6881446"/>
              <a:gd name="connsiteX0-337" fmla="*/ 0 w 5603631"/>
              <a:gd name="connsiteY0-338" fmla="*/ 0 h 6881446"/>
              <a:gd name="connsiteX1-339" fmla="*/ 5603631 w 5603631"/>
              <a:gd name="connsiteY1-340" fmla="*/ 0 h 6881446"/>
              <a:gd name="connsiteX2-341" fmla="*/ 5603631 w 5603631"/>
              <a:gd name="connsiteY2-342" fmla="*/ 6881446 h 6881446"/>
              <a:gd name="connsiteX3-343" fmla="*/ 1430216 w 5603631"/>
              <a:gd name="connsiteY3-344" fmla="*/ 6881446 h 6881446"/>
              <a:gd name="connsiteX4-345" fmla="*/ 1019908 w 5603631"/>
              <a:gd name="connsiteY4-346" fmla="*/ 6201508 h 6881446"/>
              <a:gd name="connsiteX5-347" fmla="*/ 914400 w 5603631"/>
              <a:gd name="connsiteY5-348" fmla="*/ 5498123 h 6881446"/>
              <a:gd name="connsiteX6-349" fmla="*/ 1184031 w 5603631"/>
              <a:gd name="connsiteY6-350" fmla="*/ 4501661 h 6881446"/>
              <a:gd name="connsiteX7-351" fmla="*/ 1477443 w 5603631"/>
              <a:gd name="connsiteY7-352" fmla="*/ 3511898 h 6881446"/>
              <a:gd name="connsiteX8-353" fmla="*/ 1518306 w 5603631"/>
              <a:gd name="connsiteY8-354" fmla="*/ 2655109 h 6881446"/>
              <a:gd name="connsiteX9-355" fmla="*/ 1278486 w 5603631"/>
              <a:gd name="connsiteY9-356" fmla="*/ 2048189 h 6881446"/>
              <a:gd name="connsiteX10-357" fmla="*/ 861813 w 5603631"/>
              <a:gd name="connsiteY10-358" fmla="*/ 1426531 h 6881446"/>
              <a:gd name="connsiteX11-359" fmla="*/ 511796 w 5603631"/>
              <a:gd name="connsiteY11-360" fmla="*/ 930477 h 6881446"/>
              <a:gd name="connsiteX12-361" fmla="*/ 137328 w 5603631"/>
              <a:gd name="connsiteY12-362" fmla="*/ 359395 h 6881446"/>
              <a:gd name="connsiteX13-363" fmla="*/ 0 w 5603631"/>
              <a:gd name="connsiteY13-364" fmla="*/ 0 h 6881446"/>
              <a:gd name="connsiteX0-365" fmla="*/ 0 w 5603631"/>
              <a:gd name="connsiteY0-366" fmla="*/ 0 h 6881446"/>
              <a:gd name="connsiteX1-367" fmla="*/ 5603631 w 5603631"/>
              <a:gd name="connsiteY1-368" fmla="*/ 0 h 6881446"/>
              <a:gd name="connsiteX2-369" fmla="*/ 5603631 w 5603631"/>
              <a:gd name="connsiteY2-370" fmla="*/ 6881446 h 6881446"/>
              <a:gd name="connsiteX3-371" fmla="*/ 1430216 w 5603631"/>
              <a:gd name="connsiteY3-372" fmla="*/ 6881446 h 6881446"/>
              <a:gd name="connsiteX4-373" fmla="*/ 1019908 w 5603631"/>
              <a:gd name="connsiteY4-374" fmla="*/ 6201508 h 6881446"/>
              <a:gd name="connsiteX5-375" fmla="*/ 914400 w 5603631"/>
              <a:gd name="connsiteY5-376" fmla="*/ 5498123 h 6881446"/>
              <a:gd name="connsiteX6-377" fmla="*/ 1184031 w 5603631"/>
              <a:gd name="connsiteY6-378" fmla="*/ 4501661 h 6881446"/>
              <a:gd name="connsiteX7-379" fmla="*/ 1477443 w 5603631"/>
              <a:gd name="connsiteY7-380" fmla="*/ 3511898 h 6881446"/>
              <a:gd name="connsiteX8-381" fmla="*/ 1518306 w 5603631"/>
              <a:gd name="connsiteY8-382" fmla="*/ 2655109 h 6881446"/>
              <a:gd name="connsiteX9-383" fmla="*/ 1278486 w 5603631"/>
              <a:gd name="connsiteY9-384" fmla="*/ 2048189 h 6881446"/>
              <a:gd name="connsiteX10-385" fmla="*/ 861813 w 5603631"/>
              <a:gd name="connsiteY10-386" fmla="*/ 1426531 h 6881446"/>
              <a:gd name="connsiteX11-387" fmla="*/ 511796 w 5603631"/>
              <a:gd name="connsiteY11-388" fmla="*/ 930477 h 6881446"/>
              <a:gd name="connsiteX12-389" fmla="*/ 137328 w 5603631"/>
              <a:gd name="connsiteY12-390" fmla="*/ 359395 h 6881446"/>
              <a:gd name="connsiteX13-391" fmla="*/ 0 w 5603631"/>
              <a:gd name="connsiteY13-392" fmla="*/ 0 h 6881446"/>
              <a:gd name="connsiteX0-393" fmla="*/ 0 w 5603631"/>
              <a:gd name="connsiteY0-394" fmla="*/ 0 h 6881446"/>
              <a:gd name="connsiteX1-395" fmla="*/ 5603631 w 5603631"/>
              <a:gd name="connsiteY1-396" fmla="*/ 0 h 6881446"/>
              <a:gd name="connsiteX2-397" fmla="*/ 5603631 w 5603631"/>
              <a:gd name="connsiteY2-398" fmla="*/ 6881446 h 6881446"/>
              <a:gd name="connsiteX3-399" fmla="*/ 1430216 w 5603631"/>
              <a:gd name="connsiteY3-400" fmla="*/ 6881446 h 6881446"/>
              <a:gd name="connsiteX4-401" fmla="*/ 1019908 w 5603631"/>
              <a:gd name="connsiteY4-402" fmla="*/ 6201508 h 6881446"/>
              <a:gd name="connsiteX5-403" fmla="*/ 914400 w 5603631"/>
              <a:gd name="connsiteY5-404" fmla="*/ 5498123 h 6881446"/>
              <a:gd name="connsiteX6-405" fmla="*/ 1184031 w 5603631"/>
              <a:gd name="connsiteY6-406" fmla="*/ 4501661 h 6881446"/>
              <a:gd name="connsiteX7-407" fmla="*/ 1477443 w 5603631"/>
              <a:gd name="connsiteY7-408" fmla="*/ 3511898 h 6881446"/>
              <a:gd name="connsiteX8-409" fmla="*/ 1518306 w 5603631"/>
              <a:gd name="connsiteY8-410" fmla="*/ 2655109 h 6881446"/>
              <a:gd name="connsiteX9-411" fmla="*/ 1278486 w 5603631"/>
              <a:gd name="connsiteY9-412" fmla="*/ 2048189 h 6881446"/>
              <a:gd name="connsiteX10-413" fmla="*/ 861813 w 5603631"/>
              <a:gd name="connsiteY10-414" fmla="*/ 1426531 h 6881446"/>
              <a:gd name="connsiteX11-415" fmla="*/ 511796 w 5603631"/>
              <a:gd name="connsiteY11-416" fmla="*/ 930477 h 6881446"/>
              <a:gd name="connsiteX12-417" fmla="*/ 137328 w 5603631"/>
              <a:gd name="connsiteY12-418" fmla="*/ 359395 h 6881446"/>
              <a:gd name="connsiteX13-419" fmla="*/ 0 w 5603631"/>
              <a:gd name="connsiteY13-420" fmla="*/ 0 h 6881446"/>
              <a:gd name="connsiteX0-421" fmla="*/ 0 w 5603631"/>
              <a:gd name="connsiteY0-422" fmla="*/ 0 h 6881446"/>
              <a:gd name="connsiteX1-423" fmla="*/ 5603631 w 5603631"/>
              <a:gd name="connsiteY1-424" fmla="*/ 0 h 6881446"/>
              <a:gd name="connsiteX2-425" fmla="*/ 5603631 w 5603631"/>
              <a:gd name="connsiteY2-426" fmla="*/ 6881446 h 6881446"/>
              <a:gd name="connsiteX3-427" fmla="*/ 1430216 w 5603631"/>
              <a:gd name="connsiteY3-428" fmla="*/ 6881446 h 6881446"/>
              <a:gd name="connsiteX4-429" fmla="*/ 1019908 w 5603631"/>
              <a:gd name="connsiteY4-430" fmla="*/ 6201508 h 6881446"/>
              <a:gd name="connsiteX5-431" fmla="*/ 914400 w 5603631"/>
              <a:gd name="connsiteY5-432" fmla="*/ 5498123 h 6881446"/>
              <a:gd name="connsiteX6-433" fmla="*/ 1184031 w 5603631"/>
              <a:gd name="connsiteY6-434" fmla="*/ 4501661 h 6881446"/>
              <a:gd name="connsiteX7-435" fmla="*/ 1477443 w 5603631"/>
              <a:gd name="connsiteY7-436" fmla="*/ 3511898 h 6881446"/>
              <a:gd name="connsiteX8-437" fmla="*/ 1518306 w 5603631"/>
              <a:gd name="connsiteY8-438" fmla="*/ 2655109 h 6881446"/>
              <a:gd name="connsiteX9-439" fmla="*/ 1278486 w 5603631"/>
              <a:gd name="connsiteY9-440" fmla="*/ 2048189 h 6881446"/>
              <a:gd name="connsiteX10-441" fmla="*/ 861813 w 5603631"/>
              <a:gd name="connsiteY10-442" fmla="*/ 1426531 h 6881446"/>
              <a:gd name="connsiteX11-443" fmla="*/ 511796 w 5603631"/>
              <a:gd name="connsiteY11-444" fmla="*/ 930477 h 6881446"/>
              <a:gd name="connsiteX12-445" fmla="*/ 137328 w 5603631"/>
              <a:gd name="connsiteY12-446" fmla="*/ 359395 h 6881446"/>
              <a:gd name="connsiteX13-447" fmla="*/ 0 w 5603631"/>
              <a:gd name="connsiteY13-448" fmla="*/ 0 h 6881446"/>
              <a:gd name="connsiteX0-449" fmla="*/ 0 w 5603631"/>
              <a:gd name="connsiteY0-450" fmla="*/ 0 h 6881446"/>
              <a:gd name="connsiteX1-451" fmla="*/ 5603631 w 5603631"/>
              <a:gd name="connsiteY1-452" fmla="*/ 0 h 6881446"/>
              <a:gd name="connsiteX2-453" fmla="*/ 5603631 w 5603631"/>
              <a:gd name="connsiteY2-454" fmla="*/ 6881446 h 6881446"/>
              <a:gd name="connsiteX3-455" fmla="*/ 1430216 w 5603631"/>
              <a:gd name="connsiteY3-456" fmla="*/ 6881446 h 6881446"/>
              <a:gd name="connsiteX4-457" fmla="*/ 1019908 w 5603631"/>
              <a:gd name="connsiteY4-458" fmla="*/ 6201508 h 6881446"/>
              <a:gd name="connsiteX5-459" fmla="*/ 914400 w 5603631"/>
              <a:gd name="connsiteY5-460" fmla="*/ 5498123 h 6881446"/>
              <a:gd name="connsiteX6-461" fmla="*/ 1184031 w 5603631"/>
              <a:gd name="connsiteY6-462" fmla="*/ 4501661 h 6881446"/>
              <a:gd name="connsiteX7-463" fmla="*/ 1477443 w 5603631"/>
              <a:gd name="connsiteY7-464" fmla="*/ 3511898 h 6881446"/>
              <a:gd name="connsiteX8-465" fmla="*/ 1518306 w 5603631"/>
              <a:gd name="connsiteY8-466" fmla="*/ 2655109 h 6881446"/>
              <a:gd name="connsiteX9-467" fmla="*/ 1278486 w 5603631"/>
              <a:gd name="connsiteY9-468" fmla="*/ 2048189 h 6881446"/>
              <a:gd name="connsiteX10-469" fmla="*/ 861813 w 5603631"/>
              <a:gd name="connsiteY10-470" fmla="*/ 1426531 h 6881446"/>
              <a:gd name="connsiteX11-471" fmla="*/ 511796 w 5603631"/>
              <a:gd name="connsiteY11-472" fmla="*/ 930477 h 6881446"/>
              <a:gd name="connsiteX12-473" fmla="*/ 137328 w 5603631"/>
              <a:gd name="connsiteY12-474" fmla="*/ 359395 h 6881446"/>
              <a:gd name="connsiteX13-475" fmla="*/ 0 w 5603631"/>
              <a:gd name="connsiteY13-476" fmla="*/ 0 h 6881446"/>
              <a:gd name="connsiteX0-477" fmla="*/ 0 w 5603631"/>
              <a:gd name="connsiteY0-478" fmla="*/ 0 h 6881446"/>
              <a:gd name="connsiteX1-479" fmla="*/ 5603631 w 5603631"/>
              <a:gd name="connsiteY1-480" fmla="*/ 0 h 6881446"/>
              <a:gd name="connsiteX2-481" fmla="*/ 5603631 w 5603631"/>
              <a:gd name="connsiteY2-482" fmla="*/ 6881446 h 6881446"/>
              <a:gd name="connsiteX3-483" fmla="*/ 1430216 w 5603631"/>
              <a:gd name="connsiteY3-484" fmla="*/ 6881446 h 6881446"/>
              <a:gd name="connsiteX4-485" fmla="*/ 1019908 w 5603631"/>
              <a:gd name="connsiteY4-486" fmla="*/ 6201508 h 6881446"/>
              <a:gd name="connsiteX5-487" fmla="*/ 914400 w 5603631"/>
              <a:gd name="connsiteY5-488" fmla="*/ 5498123 h 6881446"/>
              <a:gd name="connsiteX6-489" fmla="*/ 1184031 w 5603631"/>
              <a:gd name="connsiteY6-490" fmla="*/ 4501661 h 6881446"/>
              <a:gd name="connsiteX7-491" fmla="*/ 1477443 w 5603631"/>
              <a:gd name="connsiteY7-492" fmla="*/ 3511898 h 6881446"/>
              <a:gd name="connsiteX8-493" fmla="*/ 1518306 w 5603631"/>
              <a:gd name="connsiteY8-494" fmla="*/ 2655109 h 6881446"/>
              <a:gd name="connsiteX9-495" fmla="*/ 1278486 w 5603631"/>
              <a:gd name="connsiteY9-496" fmla="*/ 2048189 h 6881446"/>
              <a:gd name="connsiteX10-497" fmla="*/ 861813 w 5603631"/>
              <a:gd name="connsiteY10-498" fmla="*/ 1426531 h 6881446"/>
              <a:gd name="connsiteX11-499" fmla="*/ 511796 w 5603631"/>
              <a:gd name="connsiteY11-500" fmla="*/ 930477 h 6881446"/>
              <a:gd name="connsiteX12-501" fmla="*/ 137328 w 5603631"/>
              <a:gd name="connsiteY12-502" fmla="*/ 359395 h 6881446"/>
              <a:gd name="connsiteX13-503" fmla="*/ 0 w 5603631"/>
              <a:gd name="connsiteY13-504" fmla="*/ 0 h 6881446"/>
              <a:gd name="connsiteX0-505" fmla="*/ 0 w 5603631"/>
              <a:gd name="connsiteY0-506" fmla="*/ 0 h 6881446"/>
              <a:gd name="connsiteX1-507" fmla="*/ 5603631 w 5603631"/>
              <a:gd name="connsiteY1-508" fmla="*/ 0 h 6881446"/>
              <a:gd name="connsiteX2-509" fmla="*/ 5603631 w 5603631"/>
              <a:gd name="connsiteY2-510" fmla="*/ 6881446 h 6881446"/>
              <a:gd name="connsiteX3-511" fmla="*/ 1386673 w 5603631"/>
              <a:gd name="connsiteY3-512" fmla="*/ 6881446 h 6881446"/>
              <a:gd name="connsiteX4-513" fmla="*/ 1019908 w 5603631"/>
              <a:gd name="connsiteY4-514" fmla="*/ 6201508 h 6881446"/>
              <a:gd name="connsiteX5-515" fmla="*/ 914400 w 5603631"/>
              <a:gd name="connsiteY5-516" fmla="*/ 5498123 h 6881446"/>
              <a:gd name="connsiteX6-517" fmla="*/ 1184031 w 5603631"/>
              <a:gd name="connsiteY6-518" fmla="*/ 4501661 h 6881446"/>
              <a:gd name="connsiteX7-519" fmla="*/ 1477443 w 5603631"/>
              <a:gd name="connsiteY7-520" fmla="*/ 3511898 h 6881446"/>
              <a:gd name="connsiteX8-521" fmla="*/ 1518306 w 5603631"/>
              <a:gd name="connsiteY8-522" fmla="*/ 2655109 h 6881446"/>
              <a:gd name="connsiteX9-523" fmla="*/ 1278486 w 5603631"/>
              <a:gd name="connsiteY9-524" fmla="*/ 2048189 h 6881446"/>
              <a:gd name="connsiteX10-525" fmla="*/ 861813 w 5603631"/>
              <a:gd name="connsiteY10-526" fmla="*/ 1426531 h 6881446"/>
              <a:gd name="connsiteX11-527" fmla="*/ 511796 w 5603631"/>
              <a:gd name="connsiteY11-528" fmla="*/ 930477 h 6881446"/>
              <a:gd name="connsiteX12-529" fmla="*/ 137328 w 5603631"/>
              <a:gd name="connsiteY12-530" fmla="*/ 359395 h 6881446"/>
              <a:gd name="connsiteX13-531" fmla="*/ 0 w 5603631"/>
              <a:gd name="connsiteY13-532" fmla="*/ 0 h 6881446"/>
              <a:gd name="connsiteX0-533" fmla="*/ 0 w 5603631"/>
              <a:gd name="connsiteY0-534" fmla="*/ 0 h 6881446"/>
              <a:gd name="connsiteX1-535" fmla="*/ 5603631 w 5603631"/>
              <a:gd name="connsiteY1-536" fmla="*/ 0 h 6881446"/>
              <a:gd name="connsiteX2-537" fmla="*/ 5603631 w 5603631"/>
              <a:gd name="connsiteY2-538" fmla="*/ 6881446 h 6881446"/>
              <a:gd name="connsiteX3-539" fmla="*/ 1386673 w 5603631"/>
              <a:gd name="connsiteY3-540" fmla="*/ 6881446 h 6881446"/>
              <a:gd name="connsiteX4-541" fmla="*/ 1019908 w 5603631"/>
              <a:gd name="connsiteY4-542" fmla="*/ 6201508 h 6881446"/>
              <a:gd name="connsiteX5-543" fmla="*/ 914400 w 5603631"/>
              <a:gd name="connsiteY5-544" fmla="*/ 5498123 h 6881446"/>
              <a:gd name="connsiteX6-545" fmla="*/ 1184031 w 5603631"/>
              <a:gd name="connsiteY6-546" fmla="*/ 4501661 h 6881446"/>
              <a:gd name="connsiteX7-547" fmla="*/ 1477443 w 5603631"/>
              <a:gd name="connsiteY7-548" fmla="*/ 3511898 h 6881446"/>
              <a:gd name="connsiteX8-549" fmla="*/ 1518306 w 5603631"/>
              <a:gd name="connsiteY8-550" fmla="*/ 2655109 h 6881446"/>
              <a:gd name="connsiteX9-551" fmla="*/ 1278486 w 5603631"/>
              <a:gd name="connsiteY9-552" fmla="*/ 2048189 h 6881446"/>
              <a:gd name="connsiteX10-553" fmla="*/ 861813 w 5603631"/>
              <a:gd name="connsiteY10-554" fmla="*/ 1426531 h 6881446"/>
              <a:gd name="connsiteX11-555" fmla="*/ 511796 w 5603631"/>
              <a:gd name="connsiteY11-556" fmla="*/ 930477 h 6881446"/>
              <a:gd name="connsiteX12-557" fmla="*/ 137328 w 5603631"/>
              <a:gd name="connsiteY12-558" fmla="*/ 359395 h 6881446"/>
              <a:gd name="connsiteX13-559" fmla="*/ 0 w 5603631"/>
              <a:gd name="connsiteY13-560" fmla="*/ 0 h 6881446"/>
              <a:gd name="connsiteX0-561" fmla="*/ 0 w 5603631"/>
              <a:gd name="connsiteY0-562" fmla="*/ 0 h 6881446"/>
              <a:gd name="connsiteX1-563" fmla="*/ 5603631 w 5603631"/>
              <a:gd name="connsiteY1-564" fmla="*/ 0 h 6881446"/>
              <a:gd name="connsiteX2-565" fmla="*/ 5603631 w 5603631"/>
              <a:gd name="connsiteY2-566" fmla="*/ 6881446 h 6881446"/>
              <a:gd name="connsiteX3-567" fmla="*/ 1386673 w 5603631"/>
              <a:gd name="connsiteY3-568" fmla="*/ 6881446 h 6881446"/>
              <a:gd name="connsiteX4-569" fmla="*/ 1019908 w 5603631"/>
              <a:gd name="connsiteY4-570" fmla="*/ 6201508 h 6881446"/>
              <a:gd name="connsiteX5-571" fmla="*/ 914400 w 5603631"/>
              <a:gd name="connsiteY5-572" fmla="*/ 5498123 h 6881446"/>
              <a:gd name="connsiteX6-573" fmla="*/ 1184031 w 5603631"/>
              <a:gd name="connsiteY6-574" fmla="*/ 4501661 h 6881446"/>
              <a:gd name="connsiteX7-575" fmla="*/ 1477443 w 5603631"/>
              <a:gd name="connsiteY7-576" fmla="*/ 3511898 h 6881446"/>
              <a:gd name="connsiteX8-577" fmla="*/ 1518306 w 5603631"/>
              <a:gd name="connsiteY8-578" fmla="*/ 2655109 h 6881446"/>
              <a:gd name="connsiteX9-579" fmla="*/ 1278486 w 5603631"/>
              <a:gd name="connsiteY9-580" fmla="*/ 2048189 h 6881446"/>
              <a:gd name="connsiteX10-581" fmla="*/ 861813 w 5603631"/>
              <a:gd name="connsiteY10-582" fmla="*/ 1426531 h 6881446"/>
              <a:gd name="connsiteX11-583" fmla="*/ 511796 w 5603631"/>
              <a:gd name="connsiteY11-584" fmla="*/ 930477 h 6881446"/>
              <a:gd name="connsiteX12-585" fmla="*/ 137328 w 5603631"/>
              <a:gd name="connsiteY12-586" fmla="*/ 359395 h 6881446"/>
              <a:gd name="connsiteX13-587" fmla="*/ 0 w 5603631"/>
              <a:gd name="connsiteY13-588" fmla="*/ 0 h 6881446"/>
              <a:gd name="connsiteX0-589" fmla="*/ 0 w 5603631"/>
              <a:gd name="connsiteY0-590" fmla="*/ 0 h 6881446"/>
              <a:gd name="connsiteX1-591" fmla="*/ 5603631 w 5603631"/>
              <a:gd name="connsiteY1-592" fmla="*/ 0 h 6881446"/>
              <a:gd name="connsiteX2-593" fmla="*/ 5603631 w 5603631"/>
              <a:gd name="connsiteY2-594" fmla="*/ 6881446 h 6881446"/>
              <a:gd name="connsiteX3-595" fmla="*/ 1386673 w 5603631"/>
              <a:gd name="connsiteY3-596" fmla="*/ 6881446 h 6881446"/>
              <a:gd name="connsiteX4-597" fmla="*/ 1019908 w 5603631"/>
              <a:gd name="connsiteY4-598" fmla="*/ 6201508 h 6881446"/>
              <a:gd name="connsiteX5-599" fmla="*/ 914400 w 5603631"/>
              <a:gd name="connsiteY5-600" fmla="*/ 5498123 h 6881446"/>
              <a:gd name="connsiteX6-601" fmla="*/ 1184031 w 5603631"/>
              <a:gd name="connsiteY6-602" fmla="*/ 4501661 h 6881446"/>
              <a:gd name="connsiteX7-603" fmla="*/ 1477443 w 5603631"/>
              <a:gd name="connsiteY7-604" fmla="*/ 3511898 h 6881446"/>
              <a:gd name="connsiteX8-605" fmla="*/ 1518306 w 5603631"/>
              <a:gd name="connsiteY8-606" fmla="*/ 2655109 h 6881446"/>
              <a:gd name="connsiteX9-607" fmla="*/ 1278486 w 5603631"/>
              <a:gd name="connsiteY9-608" fmla="*/ 2048189 h 6881446"/>
              <a:gd name="connsiteX10-609" fmla="*/ 861813 w 5603631"/>
              <a:gd name="connsiteY10-610" fmla="*/ 1426531 h 6881446"/>
              <a:gd name="connsiteX11-611" fmla="*/ 511796 w 5603631"/>
              <a:gd name="connsiteY11-612" fmla="*/ 930477 h 6881446"/>
              <a:gd name="connsiteX12-613" fmla="*/ 137328 w 5603631"/>
              <a:gd name="connsiteY12-614" fmla="*/ 359395 h 6881446"/>
              <a:gd name="connsiteX13-615" fmla="*/ 0 w 5603631"/>
              <a:gd name="connsiteY13-616" fmla="*/ 0 h 6881446"/>
              <a:gd name="connsiteX0-617" fmla="*/ 0 w 5603631"/>
              <a:gd name="connsiteY0-618" fmla="*/ 0 h 6881446"/>
              <a:gd name="connsiteX1-619" fmla="*/ 5603631 w 5603631"/>
              <a:gd name="connsiteY1-620" fmla="*/ 0 h 6881446"/>
              <a:gd name="connsiteX2-621" fmla="*/ 5603631 w 5603631"/>
              <a:gd name="connsiteY2-622" fmla="*/ 6881446 h 6881446"/>
              <a:gd name="connsiteX3-623" fmla="*/ 1386673 w 5603631"/>
              <a:gd name="connsiteY3-624" fmla="*/ 6881446 h 6881446"/>
              <a:gd name="connsiteX4-625" fmla="*/ 1019908 w 5603631"/>
              <a:gd name="connsiteY4-626" fmla="*/ 6201508 h 6881446"/>
              <a:gd name="connsiteX5-627" fmla="*/ 914400 w 5603631"/>
              <a:gd name="connsiteY5-628" fmla="*/ 5498123 h 6881446"/>
              <a:gd name="connsiteX6-629" fmla="*/ 1184031 w 5603631"/>
              <a:gd name="connsiteY6-630" fmla="*/ 4501661 h 6881446"/>
              <a:gd name="connsiteX7-631" fmla="*/ 1477443 w 5603631"/>
              <a:gd name="connsiteY7-632" fmla="*/ 3511898 h 6881446"/>
              <a:gd name="connsiteX8-633" fmla="*/ 1518306 w 5603631"/>
              <a:gd name="connsiteY8-634" fmla="*/ 2655109 h 6881446"/>
              <a:gd name="connsiteX9-635" fmla="*/ 1278486 w 5603631"/>
              <a:gd name="connsiteY9-636" fmla="*/ 2048189 h 6881446"/>
              <a:gd name="connsiteX10-637" fmla="*/ 861813 w 5603631"/>
              <a:gd name="connsiteY10-638" fmla="*/ 1426531 h 6881446"/>
              <a:gd name="connsiteX11-639" fmla="*/ 511796 w 5603631"/>
              <a:gd name="connsiteY11-640" fmla="*/ 930477 h 6881446"/>
              <a:gd name="connsiteX12-641" fmla="*/ 137328 w 5603631"/>
              <a:gd name="connsiteY12-642" fmla="*/ 359395 h 6881446"/>
              <a:gd name="connsiteX13-643" fmla="*/ 0 w 5603631"/>
              <a:gd name="connsiteY13-644" fmla="*/ 0 h 68814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5603631" h="6881446">
                <a:moveTo>
                  <a:pt x="0" y="0"/>
                </a:moveTo>
                <a:lnTo>
                  <a:pt x="5603631" y="0"/>
                </a:lnTo>
                <a:lnTo>
                  <a:pt x="5603631" y="6881446"/>
                </a:lnTo>
                <a:lnTo>
                  <a:pt x="1386673" y="6881446"/>
                </a:lnTo>
                <a:cubicBezTo>
                  <a:pt x="1197652" y="6680925"/>
                  <a:pt x="1139260" y="6506532"/>
                  <a:pt x="1019908" y="6201508"/>
                </a:cubicBezTo>
                <a:cubicBezTo>
                  <a:pt x="958614" y="5984463"/>
                  <a:pt x="897317" y="5750002"/>
                  <a:pt x="914400" y="5498123"/>
                </a:cubicBezTo>
                <a:cubicBezTo>
                  <a:pt x="925900" y="5096300"/>
                  <a:pt x="1050612" y="4781564"/>
                  <a:pt x="1184031" y="4501661"/>
                </a:cubicBezTo>
                <a:cubicBezTo>
                  <a:pt x="1307960" y="4134002"/>
                  <a:pt x="1414474" y="3853431"/>
                  <a:pt x="1477443" y="3511898"/>
                </a:cubicBezTo>
                <a:cubicBezTo>
                  <a:pt x="1488162" y="3298873"/>
                  <a:pt x="1577256" y="2902968"/>
                  <a:pt x="1518306" y="2655109"/>
                </a:cubicBezTo>
                <a:cubicBezTo>
                  <a:pt x="1473201" y="2435385"/>
                  <a:pt x="1410677" y="2250496"/>
                  <a:pt x="1278486" y="2048189"/>
                </a:cubicBezTo>
                <a:lnTo>
                  <a:pt x="861813" y="1426531"/>
                </a:lnTo>
                <a:lnTo>
                  <a:pt x="511796" y="930477"/>
                </a:lnTo>
                <a:lnTo>
                  <a:pt x="137328" y="359395"/>
                </a:lnTo>
                <a:cubicBezTo>
                  <a:pt x="62977" y="249122"/>
                  <a:pt x="45776" y="119798"/>
                  <a:pt x="0" y="0"/>
                </a:cubicBez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48923" y="1843166"/>
            <a:ext cx="7100298" cy="3411885"/>
            <a:chOff x="4148923" y="1843166"/>
            <a:chExt cx="7100298" cy="3411885"/>
          </a:xfrm>
        </p:grpSpPr>
        <p:sp>
          <p:nvSpPr>
            <p:cNvPr id="5" name="矩形: 圆角 4"/>
            <p:cNvSpPr/>
            <p:nvPr/>
          </p:nvSpPr>
          <p:spPr>
            <a:xfrm>
              <a:off x="4148923" y="1843166"/>
              <a:ext cx="7100298" cy="3411885"/>
            </a:xfrm>
            <a:prstGeom prst="roundRect">
              <a:avLst>
                <a:gd name="adj" fmla="val 552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441206" y="2391401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70993" y="2774076"/>
              <a:ext cx="1959610" cy="74358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20170" y="2760733"/>
              <a:ext cx="910780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altLang="zh-CN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08258" y="2405238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946348" y="2760741"/>
              <a:ext cx="2037080" cy="7353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187222" y="2774570"/>
              <a:ext cx="910780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altLang="zh-CN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36542" y="3826671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70993" y="4162821"/>
              <a:ext cx="2037080" cy="7912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715506" y="4196003"/>
              <a:ext cx="910780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altLang="zh-CN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903594" y="3840508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946348" y="4162821"/>
              <a:ext cx="2037080" cy="80454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182558" y="4209840"/>
              <a:ext cx="910780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altLang="zh-CN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397889" y="3169873"/>
              <a:ext cx="778898" cy="778898"/>
            </a:xfrm>
            <a:prstGeom prst="ellipse">
              <a:avLst/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2923" y="3235254"/>
              <a:ext cx="648830" cy="6488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0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515291" y="1489165"/>
            <a:ext cx="4580709" cy="4580709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552064" y="1102552"/>
            <a:ext cx="1496958" cy="1496958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65127" y="4860301"/>
            <a:ext cx="1496958" cy="1496958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59382" y="3302297"/>
            <a:ext cx="901337" cy="901337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空心弧 11"/>
          <p:cNvSpPr/>
          <p:nvPr/>
        </p:nvSpPr>
        <p:spPr>
          <a:xfrm rot="5400000">
            <a:off x="7622434" y="1239749"/>
            <a:ext cx="3837444" cy="3837444"/>
          </a:xfrm>
          <a:prstGeom prst="blockArc">
            <a:avLst>
              <a:gd name="adj1" fmla="val 16033821"/>
              <a:gd name="adj2" fmla="val 21428276"/>
              <a:gd name="adj3" fmla="val 14261"/>
            </a:avLst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1450" y="1736725"/>
            <a:ext cx="4126230" cy="807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8321" y="1304499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98590" y="3717925"/>
            <a:ext cx="4126230" cy="7931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85911" y="3255273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1450" y="5520690"/>
            <a:ext cx="4126230" cy="7988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14934" y="5141943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2121" y="1479045"/>
            <a:ext cx="272891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800" spc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2800" spc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2800" spc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4000"/>
              </a:lnSpc>
            </a:pPr>
            <a:r>
              <a:rPr lang="en-US" altLang="zh-CN" sz="2800" spc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2800" spc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4928" y="4510782"/>
            <a:ext cx="1480725" cy="3495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Please allow me to small proud, because like.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537" y="3443073"/>
            <a:ext cx="628650" cy="638175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100" y="5267705"/>
            <a:ext cx="723900" cy="638175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5537" y="1451065"/>
            <a:ext cx="666750" cy="695325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25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7489873" y="2703694"/>
            <a:ext cx="6528479" cy="6528479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886921" y="1880117"/>
            <a:ext cx="3829457" cy="4254562"/>
          </a:xfrm>
          <a:custGeom>
            <a:avLst/>
            <a:gdLst>
              <a:gd name="connsiteX0" fmla="*/ 756647 w 1502154"/>
              <a:gd name="connsiteY0" fmla="*/ 30 h 1668907"/>
              <a:gd name="connsiteX1" fmla="*/ 846007 w 1502154"/>
              <a:gd name="connsiteY1" fmla="*/ 19971 h 1668907"/>
              <a:gd name="connsiteX2" fmla="*/ 1416202 w 1502154"/>
              <a:gd name="connsiteY2" fmla="*/ 352402 h 1668907"/>
              <a:gd name="connsiteX3" fmla="*/ 1480926 w 1502154"/>
              <a:gd name="connsiteY3" fmla="*/ 424592 h 1668907"/>
              <a:gd name="connsiteX4" fmla="*/ 1502083 w 1502154"/>
              <a:gd name="connsiteY4" fmla="*/ 514404 h 1668907"/>
              <a:gd name="connsiteX5" fmla="*/ 1502083 w 1502154"/>
              <a:gd name="connsiteY5" fmla="*/ 1152445 h 1668907"/>
              <a:gd name="connsiteX6" fmla="*/ 1479743 w 1502154"/>
              <a:gd name="connsiteY6" fmla="*/ 1245813 h 1668907"/>
              <a:gd name="connsiteX7" fmla="*/ 1414602 w 1502154"/>
              <a:gd name="connsiteY7" fmla="*/ 1314757 h 1668907"/>
              <a:gd name="connsiteX8" fmla="*/ 853454 w 1502154"/>
              <a:gd name="connsiteY8" fmla="*/ 1640618 h 1668907"/>
              <a:gd name="connsiteX9" fmla="*/ 750105 w 1502154"/>
              <a:gd name="connsiteY9" fmla="*/ 1668907 h 1668907"/>
              <a:gd name="connsiteX10" fmla="*/ 646060 w 1502154"/>
              <a:gd name="connsiteY10" fmla="*/ 1640618 h 1668907"/>
              <a:gd name="connsiteX11" fmla="*/ 97578 w 1502154"/>
              <a:gd name="connsiteY11" fmla="*/ 1322796 h 1668907"/>
              <a:gd name="connsiteX12" fmla="*/ 28748 w 1502154"/>
              <a:gd name="connsiteY12" fmla="*/ 1249214 h 1668907"/>
              <a:gd name="connsiteX13" fmla="*/ 6 w 1502154"/>
              <a:gd name="connsiteY13" fmla="*/ 1139151 h 1668907"/>
              <a:gd name="connsiteX14" fmla="*/ 6 w 1502154"/>
              <a:gd name="connsiteY14" fmla="*/ 504666 h 1668907"/>
              <a:gd name="connsiteX15" fmla="*/ 26243 w 1502154"/>
              <a:gd name="connsiteY15" fmla="*/ 412148 h 1668907"/>
              <a:gd name="connsiteX16" fmla="*/ 97300 w 1502154"/>
              <a:gd name="connsiteY16" fmla="*/ 341426 h 1668907"/>
              <a:gd name="connsiteX17" fmla="*/ 660048 w 1502154"/>
              <a:gd name="connsiteY17" fmla="*/ 19971 h 1668907"/>
              <a:gd name="connsiteX18" fmla="*/ 756647 w 1502154"/>
              <a:gd name="connsiteY18" fmla="*/ 30 h 166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2154" h="1668907">
                <a:moveTo>
                  <a:pt x="756647" y="30"/>
                </a:moveTo>
                <a:cubicBezTo>
                  <a:pt x="787478" y="494"/>
                  <a:pt x="817891" y="7295"/>
                  <a:pt x="846007" y="19971"/>
                </a:cubicBezTo>
                <a:lnTo>
                  <a:pt x="1416202" y="352402"/>
                </a:lnTo>
                <a:cubicBezTo>
                  <a:pt x="1443623" y="370488"/>
                  <a:pt x="1465893" y="395376"/>
                  <a:pt x="1480926" y="424592"/>
                </a:cubicBezTo>
                <a:cubicBezTo>
                  <a:pt x="1495193" y="452339"/>
                  <a:pt x="1502501" y="483179"/>
                  <a:pt x="1502083" y="514404"/>
                </a:cubicBezTo>
                <a:lnTo>
                  <a:pt x="1502083" y="1152445"/>
                </a:lnTo>
                <a:cubicBezTo>
                  <a:pt x="1502988" y="1184985"/>
                  <a:pt x="1495263" y="1217216"/>
                  <a:pt x="1479743" y="1245813"/>
                </a:cubicBezTo>
                <a:cubicBezTo>
                  <a:pt x="1464362" y="1274102"/>
                  <a:pt x="1441953" y="1297830"/>
                  <a:pt x="1414602" y="1314757"/>
                </a:cubicBezTo>
                <a:lnTo>
                  <a:pt x="853454" y="1640618"/>
                </a:lnTo>
                <a:cubicBezTo>
                  <a:pt x="822136" y="1659091"/>
                  <a:pt x="786434" y="1668907"/>
                  <a:pt x="750105" y="1668907"/>
                </a:cubicBezTo>
                <a:cubicBezTo>
                  <a:pt x="713498" y="1668984"/>
                  <a:pt x="677586" y="1659245"/>
                  <a:pt x="646060" y="1640618"/>
                </a:cubicBezTo>
                <a:lnTo>
                  <a:pt x="97578" y="1322796"/>
                </a:lnTo>
                <a:cubicBezTo>
                  <a:pt x="69183" y="1304014"/>
                  <a:pt x="45660" y="1278740"/>
                  <a:pt x="28748" y="1249214"/>
                </a:cubicBezTo>
                <a:cubicBezTo>
                  <a:pt x="9679" y="1215747"/>
                  <a:pt x="-273" y="1177720"/>
                  <a:pt x="6" y="1139151"/>
                </a:cubicBezTo>
                <a:lnTo>
                  <a:pt x="6" y="504666"/>
                </a:lnTo>
                <a:cubicBezTo>
                  <a:pt x="841" y="472126"/>
                  <a:pt x="9819" y="440359"/>
                  <a:pt x="26243" y="412148"/>
                </a:cubicBezTo>
                <a:cubicBezTo>
                  <a:pt x="43294" y="382777"/>
                  <a:pt x="67861" y="358353"/>
                  <a:pt x="97300" y="341426"/>
                </a:cubicBezTo>
                <a:lnTo>
                  <a:pt x="660048" y="19971"/>
                </a:lnTo>
                <a:cubicBezTo>
                  <a:pt x="690392" y="6291"/>
                  <a:pt x="723380" y="-511"/>
                  <a:pt x="756647" y="30"/>
                </a:cubicBez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9573" y="2326238"/>
            <a:ext cx="4708805" cy="377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zh-CN" altLang="en-US" sz="2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24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r>
              <a:rPr lang="en-US" altLang="zh-CN" sz="24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2400" spc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9573" y="1890188"/>
            <a:ext cx="2004827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8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70866" y="2861934"/>
            <a:ext cx="6818502" cy="2251733"/>
            <a:chOff x="4370866" y="2861934"/>
            <a:chExt cx="6818502" cy="2251733"/>
          </a:xfrm>
        </p:grpSpPr>
        <p:sp>
          <p:nvSpPr>
            <p:cNvPr id="4" name="矩形: 圆角 3"/>
            <p:cNvSpPr/>
            <p:nvPr/>
          </p:nvSpPr>
          <p:spPr>
            <a:xfrm>
              <a:off x="4370866" y="2861934"/>
              <a:ext cx="6818502" cy="2251733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45641" y="3347709"/>
              <a:ext cx="4854575" cy="49593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07525" y="3348451"/>
              <a:ext cx="523875" cy="495300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86429" y="4195956"/>
              <a:ext cx="535004" cy="61023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5745641" y="4196704"/>
              <a:ext cx="4854575" cy="5130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3" grpId="0"/>
      <p:bldP spid="9" grpId="0"/>
      <p:bldP spid="14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10759" y="-10758"/>
            <a:ext cx="5134812" cy="6874137"/>
          </a:xfrm>
          <a:custGeom>
            <a:avLst/>
            <a:gdLst>
              <a:gd name="connsiteX0" fmla="*/ 4604273 w 5131397"/>
              <a:gd name="connsiteY0" fmla="*/ 0 h 6874137"/>
              <a:gd name="connsiteX1" fmla="*/ 0 w 5131397"/>
              <a:gd name="connsiteY1" fmla="*/ 0 h 6874137"/>
              <a:gd name="connsiteX2" fmla="*/ 0 w 5131397"/>
              <a:gd name="connsiteY2" fmla="*/ 6874137 h 6874137"/>
              <a:gd name="connsiteX3" fmla="*/ 4722607 w 5131397"/>
              <a:gd name="connsiteY3" fmla="*/ 6874137 h 6874137"/>
              <a:gd name="connsiteX4" fmla="*/ 4313816 w 5131397"/>
              <a:gd name="connsiteY4" fmla="*/ 6379285 h 6874137"/>
              <a:gd name="connsiteX5" fmla="*/ 3948056 w 5131397"/>
              <a:gd name="connsiteY5" fmla="*/ 5658523 h 6874137"/>
              <a:gd name="connsiteX6" fmla="*/ 3818964 w 5131397"/>
              <a:gd name="connsiteY6" fmla="*/ 4894730 h 6874137"/>
              <a:gd name="connsiteX7" fmla="*/ 3883510 w 5131397"/>
              <a:gd name="connsiteY7" fmla="*/ 4335332 h 6874137"/>
              <a:gd name="connsiteX8" fmla="*/ 4227755 w 5131397"/>
              <a:gd name="connsiteY8" fmla="*/ 3571539 h 6874137"/>
              <a:gd name="connsiteX9" fmla="*/ 4711849 w 5131397"/>
              <a:gd name="connsiteY9" fmla="*/ 2775473 h 6874137"/>
              <a:gd name="connsiteX10" fmla="*/ 5045336 w 5131397"/>
              <a:gd name="connsiteY10" fmla="*/ 2011680 h 6874137"/>
              <a:gd name="connsiteX11" fmla="*/ 5131397 w 5131397"/>
              <a:gd name="connsiteY11" fmla="*/ 1409252 h 6874137"/>
              <a:gd name="connsiteX12" fmla="*/ 5045336 w 5131397"/>
              <a:gd name="connsiteY12" fmla="*/ 882127 h 6874137"/>
              <a:gd name="connsiteX13" fmla="*/ 4797910 w 5131397"/>
              <a:gd name="connsiteY13" fmla="*/ 355003 h 6874137"/>
              <a:gd name="connsiteX14" fmla="*/ 4604273 w 5131397"/>
              <a:gd name="connsiteY14" fmla="*/ 0 h 6874137"/>
              <a:gd name="connsiteX0-1" fmla="*/ 4604273 w 5131397"/>
              <a:gd name="connsiteY0-2" fmla="*/ 0 h 6874137"/>
              <a:gd name="connsiteX1-3" fmla="*/ 0 w 5131397"/>
              <a:gd name="connsiteY1-4" fmla="*/ 0 h 6874137"/>
              <a:gd name="connsiteX2-5" fmla="*/ 0 w 5131397"/>
              <a:gd name="connsiteY2-6" fmla="*/ 6874137 h 6874137"/>
              <a:gd name="connsiteX3-7" fmla="*/ 4722607 w 5131397"/>
              <a:gd name="connsiteY3-8" fmla="*/ 6874137 h 6874137"/>
              <a:gd name="connsiteX4-9" fmla="*/ 4313816 w 5131397"/>
              <a:gd name="connsiteY4-10" fmla="*/ 6379285 h 6874137"/>
              <a:gd name="connsiteX5-11" fmla="*/ 3948056 w 5131397"/>
              <a:gd name="connsiteY5-12" fmla="*/ 5658523 h 6874137"/>
              <a:gd name="connsiteX6-13" fmla="*/ 3818964 w 5131397"/>
              <a:gd name="connsiteY6-14" fmla="*/ 4894730 h 6874137"/>
              <a:gd name="connsiteX7-15" fmla="*/ 3883510 w 5131397"/>
              <a:gd name="connsiteY7-16" fmla="*/ 4335332 h 6874137"/>
              <a:gd name="connsiteX8-17" fmla="*/ 4227755 w 5131397"/>
              <a:gd name="connsiteY8-18" fmla="*/ 3571539 h 6874137"/>
              <a:gd name="connsiteX9-19" fmla="*/ 4711849 w 5131397"/>
              <a:gd name="connsiteY9-20" fmla="*/ 2775473 h 6874137"/>
              <a:gd name="connsiteX10-21" fmla="*/ 5045336 w 5131397"/>
              <a:gd name="connsiteY10-22" fmla="*/ 2011680 h 6874137"/>
              <a:gd name="connsiteX11-23" fmla="*/ 5131397 w 5131397"/>
              <a:gd name="connsiteY11-24" fmla="*/ 1409252 h 6874137"/>
              <a:gd name="connsiteX12-25" fmla="*/ 5045336 w 5131397"/>
              <a:gd name="connsiteY12-26" fmla="*/ 882127 h 6874137"/>
              <a:gd name="connsiteX13-27" fmla="*/ 4863651 w 5131397"/>
              <a:gd name="connsiteY13-28" fmla="*/ 355003 h 6874137"/>
              <a:gd name="connsiteX14-29" fmla="*/ 4604273 w 5131397"/>
              <a:gd name="connsiteY14-30" fmla="*/ 0 h 6874137"/>
              <a:gd name="connsiteX0-31" fmla="*/ 4604273 w 5131397"/>
              <a:gd name="connsiteY0-32" fmla="*/ 0 h 6874137"/>
              <a:gd name="connsiteX1-33" fmla="*/ 0 w 5131397"/>
              <a:gd name="connsiteY1-34" fmla="*/ 0 h 6874137"/>
              <a:gd name="connsiteX2-35" fmla="*/ 0 w 5131397"/>
              <a:gd name="connsiteY2-36" fmla="*/ 6874137 h 6874137"/>
              <a:gd name="connsiteX3-37" fmla="*/ 4722607 w 5131397"/>
              <a:gd name="connsiteY3-38" fmla="*/ 6874137 h 6874137"/>
              <a:gd name="connsiteX4-39" fmla="*/ 4313816 w 5131397"/>
              <a:gd name="connsiteY4-40" fmla="*/ 6379285 h 6874137"/>
              <a:gd name="connsiteX5-41" fmla="*/ 3948056 w 5131397"/>
              <a:gd name="connsiteY5-42" fmla="*/ 5658523 h 6874137"/>
              <a:gd name="connsiteX6-43" fmla="*/ 3818964 w 5131397"/>
              <a:gd name="connsiteY6-44" fmla="*/ 4894730 h 6874137"/>
              <a:gd name="connsiteX7-45" fmla="*/ 3883510 w 5131397"/>
              <a:gd name="connsiteY7-46" fmla="*/ 4335332 h 6874137"/>
              <a:gd name="connsiteX8-47" fmla="*/ 4227755 w 5131397"/>
              <a:gd name="connsiteY8-48" fmla="*/ 3571539 h 6874137"/>
              <a:gd name="connsiteX9-49" fmla="*/ 4711849 w 5131397"/>
              <a:gd name="connsiteY9-50" fmla="*/ 2775473 h 6874137"/>
              <a:gd name="connsiteX10-51" fmla="*/ 5045336 w 5131397"/>
              <a:gd name="connsiteY10-52" fmla="*/ 2011680 h 6874137"/>
              <a:gd name="connsiteX11-53" fmla="*/ 5131397 w 5131397"/>
              <a:gd name="connsiteY11-54" fmla="*/ 1409252 h 6874137"/>
              <a:gd name="connsiteX12-55" fmla="*/ 5051312 w 5131397"/>
              <a:gd name="connsiteY12-56" fmla="*/ 894080 h 6874137"/>
              <a:gd name="connsiteX13-57" fmla="*/ 4863651 w 5131397"/>
              <a:gd name="connsiteY13-58" fmla="*/ 355003 h 6874137"/>
              <a:gd name="connsiteX14-59" fmla="*/ 4604273 w 5131397"/>
              <a:gd name="connsiteY14-60" fmla="*/ 0 h 6874137"/>
              <a:gd name="connsiteX0-61" fmla="*/ 4604273 w 5131397"/>
              <a:gd name="connsiteY0-62" fmla="*/ 0 h 6874137"/>
              <a:gd name="connsiteX1-63" fmla="*/ 0 w 5131397"/>
              <a:gd name="connsiteY1-64" fmla="*/ 0 h 6874137"/>
              <a:gd name="connsiteX2-65" fmla="*/ 0 w 5131397"/>
              <a:gd name="connsiteY2-66" fmla="*/ 6874137 h 6874137"/>
              <a:gd name="connsiteX3-67" fmla="*/ 4722607 w 5131397"/>
              <a:gd name="connsiteY3-68" fmla="*/ 6874137 h 6874137"/>
              <a:gd name="connsiteX4-69" fmla="*/ 4313816 w 5131397"/>
              <a:gd name="connsiteY4-70" fmla="*/ 6379285 h 6874137"/>
              <a:gd name="connsiteX5-71" fmla="*/ 3948056 w 5131397"/>
              <a:gd name="connsiteY5-72" fmla="*/ 5658523 h 6874137"/>
              <a:gd name="connsiteX6-73" fmla="*/ 3818964 w 5131397"/>
              <a:gd name="connsiteY6-74" fmla="*/ 4894730 h 6874137"/>
              <a:gd name="connsiteX7-75" fmla="*/ 3883510 w 5131397"/>
              <a:gd name="connsiteY7-76" fmla="*/ 4335332 h 6874137"/>
              <a:gd name="connsiteX8-77" fmla="*/ 4227755 w 5131397"/>
              <a:gd name="connsiteY8-78" fmla="*/ 3571539 h 6874137"/>
              <a:gd name="connsiteX9-79" fmla="*/ 4711849 w 5131397"/>
              <a:gd name="connsiteY9-80" fmla="*/ 2775473 h 6874137"/>
              <a:gd name="connsiteX10-81" fmla="*/ 5045336 w 5131397"/>
              <a:gd name="connsiteY10-82" fmla="*/ 2011680 h 6874137"/>
              <a:gd name="connsiteX11-83" fmla="*/ 5131397 w 5131397"/>
              <a:gd name="connsiteY11-84" fmla="*/ 1409252 h 6874137"/>
              <a:gd name="connsiteX12-85" fmla="*/ 5051312 w 5131397"/>
              <a:gd name="connsiteY12-86" fmla="*/ 894080 h 6874137"/>
              <a:gd name="connsiteX13-87" fmla="*/ 4863651 w 5131397"/>
              <a:gd name="connsiteY13-88" fmla="*/ 355003 h 6874137"/>
              <a:gd name="connsiteX14-89" fmla="*/ 4604273 w 5131397"/>
              <a:gd name="connsiteY14-90" fmla="*/ 0 h 6874137"/>
              <a:gd name="connsiteX0-91" fmla="*/ 4604273 w 5131526"/>
              <a:gd name="connsiteY0-92" fmla="*/ 0 h 6874137"/>
              <a:gd name="connsiteX1-93" fmla="*/ 0 w 5131526"/>
              <a:gd name="connsiteY1-94" fmla="*/ 0 h 6874137"/>
              <a:gd name="connsiteX2-95" fmla="*/ 0 w 5131526"/>
              <a:gd name="connsiteY2-96" fmla="*/ 6874137 h 6874137"/>
              <a:gd name="connsiteX3-97" fmla="*/ 4722607 w 5131526"/>
              <a:gd name="connsiteY3-98" fmla="*/ 6874137 h 6874137"/>
              <a:gd name="connsiteX4-99" fmla="*/ 4313816 w 5131526"/>
              <a:gd name="connsiteY4-100" fmla="*/ 6379285 h 6874137"/>
              <a:gd name="connsiteX5-101" fmla="*/ 3948056 w 5131526"/>
              <a:gd name="connsiteY5-102" fmla="*/ 5658523 h 6874137"/>
              <a:gd name="connsiteX6-103" fmla="*/ 3818964 w 5131526"/>
              <a:gd name="connsiteY6-104" fmla="*/ 4894730 h 6874137"/>
              <a:gd name="connsiteX7-105" fmla="*/ 3883510 w 5131526"/>
              <a:gd name="connsiteY7-106" fmla="*/ 4335332 h 6874137"/>
              <a:gd name="connsiteX8-107" fmla="*/ 4227755 w 5131526"/>
              <a:gd name="connsiteY8-108" fmla="*/ 3571539 h 6874137"/>
              <a:gd name="connsiteX9-109" fmla="*/ 4711849 w 5131526"/>
              <a:gd name="connsiteY9-110" fmla="*/ 2775473 h 6874137"/>
              <a:gd name="connsiteX10-111" fmla="*/ 5045336 w 5131526"/>
              <a:gd name="connsiteY10-112" fmla="*/ 2011680 h 6874137"/>
              <a:gd name="connsiteX11-113" fmla="*/ 5131397 w 5131526"/>
              <a:gd name="connsiteY11-114" fmla="*/ 1409252 h 6874137"/>
              <a:gd name="connsiteX12-115" fmla="*/ 5051312 w 5131526"/>
              <a:gd name="connsiteY12-116" fmla="*/ 894080 h 6874137"/>
              <a:gd name="connsiteX13-117" fmla="*/ 4863651 w 5131526"/>
              <a:gd name="connsiteY13-118" fmla="*/ 355003 h 6874137"/>
              <a:gd name="connsiteX14-119" fmla="*/ 4604273 w 5131526"/>
              <a:gd name="connsiteY14-120" fmla="*/ 0 h 6874137"/>
              <a:gd name="connsiteX0-121" fmla="*/ 4604273 w 5134428"/>
              <a:gd name="connsiteY0-122" fmla="*/ 0 h 6874137"/>
              <a:gd name="connsiteX1-123" fmla="*/ 0 w 5134428"/>
              <a:gd name="connsiteY1-124" fmla="*/ 0 h 6874137"/>
              <a:gd name="connsiteX2-125" fmla="*/ 0 w 5134428"/>
              <a:gd name="connsiteY2-126" fmla="*/ 6874137 h 6874137"/>
              <a:gd name="connsiteX3-127" fmla="*/ 4722607 w 5134428"/>
              <a:gd name="connsiteY3-128" fmla="*/ 6874137 h 6874137"/>
              <a:gd name="connsiteX4-129" fmla="*/ 4313816 w 5134428"/>
              <a:gd name="connsiteY4-130" fmla="*/ 6379285 h 6874137"/>
              <a:gd name="connsiteX5-131" fmla="*/ 3948056 w 5134428"/>
              <a:gd name="connsiteY5-132" fmla="*/ 5658523 h 6874137"/>
              <a:gd name="connsiteX6-133" fmla="*/ 3818964 w 5134428"/>
              <a:gd name="connsiteY6-134" fmla="*/ 4894730 h 6874137"/>
              <a:gd name="connsiteX7-135" fmla="*/ 3883510 w 5134428"/>
              <a:gd name="connsiteY7-136" fmla="*/ 4335332 h 6874137"/>
              <a:gd name="connsiteX8-137" fmla="*/ 4227755 w 5134428"/>
              <a:gd name="connsiteY8-138" fmla="*/ 3571539 h 6874137"/>
              <a:gd name="connsiteX9-139" fmla="*/ 4711849 w 5134428"/>
              <a:gd name="connsiteY9-140" fmla="*/ 2775473 h 6874137"/>
              <a:gd name="connsiteX10-141" fmla="*/ 5045336 w 5134428"/>
              <a:gd name="connsiteY10-142" fmla="*/ 2011680 h 6874137"/>
              <a:gd name="connsiteX11-143" fmla="*/ 5131397 w 5134428"/>
              <a:gd name="connsiteY11-144" fmla="*/ 1409252 h 6874137"/>
              <a:gd name="connsiteX12-145" fmla="*/ 5051312 w 5134428"/>
              <a:gd name="connsiteY12-146" fmla="*/ 894080 h 6874137"/>
              <a:gd name="connsiteX13-147" fmla="*/ 4863651 w 5134428"/>
              <a:gd name="connsiteY13-148" fmla="*/ 355003 h 6874137"/>
              <a:gd name="connsiteX14-149" fmla="*/ 4604273 w 5134428"/>
              <a:gd name="connsiteY14-150" fmla="*/ 0 h 6874137"/>
              <a:gd name="connsiteX0-151" fmla="*/ 4604273 w 5133800"/>
              <a:gd name="connsiteY0-152" fmla="*/ 0 h 6874137"/>
              <a:gd name="connsiteX1-153" fmla="*/ 0 w 5133800"/>
              <a:gd name="connsiteY1-154" fmla="*/ 0 h 6874137"/>
              <a:gd name="connsiteX2-155" fmla="*/ 0 w 5133800"/>
              <a:gd name="connsiteY2-156" fmla="*/ 6874137 h 6874137"/>
              <a:gd name="connsiteX3-157" fmla="*/ 4722607 w 5133800"/>
              <a:gd name="connsiteY3-158" fmla="*/ 6874137 h 6874137"/>
              <a:gd name="connsiteX4-159" fmla="*/ 4313816 w 5133800"/>
              <a:gd name="connsiteY4-160" fmla="*/ 6379285 h 6874137"/>
              <a:gd name="connsiteX5-161" fmla="*/ 3948056 w 5133800"/>
              <a:gd name="connsiteY5-162" fmla="*/ 5658523 h 6874137"/>
              <a:gd name="connsiteX6-163" fmla="*/ 3818964 w 5133800"/>
              <a:gd name="connsiteY6-164" fmla="*/ 4894730 h 6874137"/>
              <a:gd name="connsiteX7-165" fmla="*/ 3883510 w 5133800"/>
              <a:gd name="connsiteY7-166" fmla="*/ 4335332 h 6874137"/>
              <a:gd name="connsiteX8-167" fmla="*/ 4227755 w 5133800"/>
              <a:gd name="connsiteY8-168" fmla="*/ 3571539 h 6874137"/>
              <a:gd name="connsiteX9-169" fmla="*/ 4711849 w 5133800"/>
              <a:gd name="connsiteY9-170" fmla="*/ 2775473 h 6874137"/>
              <a:gd name="connsiteX10-171" fmla="*/ 5021430 w 5133800"/>
              <a:gd name="connsiteY10-172" fmla="*/ 2017656 h 6874137"/>
              <a:gd name="connsiteX11-173" fmla="*/ 5131397 w 5133800"/>
              <a:gd name="connsiteY11-174" fmla="*/ 1409252 h 6874137"/>
              <a:gd name="connsiteX12-175" fmla="*/ 5051312 w 5133800"/>
              <a:gd name="connsiteY12-176" fmla="*/ 894080 h 6874137"/>
              <a:gd name="connsiteX13-177" fmla="*/ 4863651 w 5133800"/>
              <a:gd name="connsiteY13-178" fmla="*/ 355003 h 6874137"/>
              <a:gd name="connsiteX14-179" fmla="*/ 4604273 w 5133800"/>
              <a:gd name="connsiteY14-180" fmla="*/ 0 h 6874137"/>
              <a:gd name="connsiteX0-181" fmla="*/ 4604273 w 5133800"/>
              <a:gd name="connsiteY0-182" fmla="*/ 0 h 6874137"/>
              <a:gd name="connsiteX1-183" fmla="*/ 0 w 5133800"/>
              <a:gd name="connsiteY1-184" fmla="*/ 0 h 6874137"/>
              <a:gd name="connsiteX2-185" fmla="*/ 0 w 5133800"/>
              <a:gd name="connsiteY2-186" fmla="*/ 6874137 h 6874137"/>
              <a:gd name="connsiteX3-187" fmla="*/ 4722607 w 5133800"/>
              <a:gd name="connsiteY3-188" fmla="*/ 6874137 h 6874137"/>
              <a:gd name="connsiteX4-189" fmla="*/ 4313816 w 5133800"/>
              <a:gd name="connsiteY4-190" fmla="*/ 6379285 h 6874137"/>
              <a:gd name="connsiteX5-191" fmla="*/ 3948056 w 5133800"/>
              <a:gd name="connsiteY5-192" fmla="*/ 5658523 h 6874137"/>
              <a:gd name="connsiteX6-193" fmla="*/ 3818964 w 5133800"/>
              <a:gd name="connsiteY6-194" fmla="*/ 4894730 h 6874137"/>
              <a:gd name="connsiteX7-195" fmla="*/ 3883510 w 5133800"/>
              <a:gd name="connsiteY7-196" fmla="*/ 4335332 h 6874137"/>
              <a:gd name="connsiteX8-197" fmla="*/ 4227755 w 5133800"/>
              <a:gd name="connsiteY8-198" fmla="*/ 3571539 h 6874137"/>
              <a:gd name="connsiteX9-199" fmla="*/ 4747708 w 5133800"/>
              <a:gd name="connsiteY9-200" fmla="*/ 2757544 h 6874137"/>
              <a:gd name="connsiteX10-201" fmla="*/ 5021430 w 5133800"/>
              <a:gd name="connsiteY10-202" fmla="*/ 2017656 h 6874137"/>
              <a:gd name="connsiteX11-203" fmla="*/ 5131397 w 5133800"/>
              <a:gd name="connsiteY11-204" fmla="*/ 1409252 h 6874137"/>
              <a:gd name="connsiteX12-205" fmla="*/ 5051312 w 5133800"/>
              <a:gd name="connsiteY12-206" fmla="*/ 894080 h 6874137"/>
              <a:gd name="connsiteX13-207" fmla="*/ 4863651 w 5133800"/>
              <a:gd name="connsiteY13-208" fmla="*/ 355003 h 6874137"/>
              <a:gd name="connsiteX14-209" fmla="*/ 4604273 w 5133800"/>
              <a:gd name="connsiteY14-210" fmla="*/ 0 h 6874137"/>
              <a:gd name="connsiteX0-211" fmla="*/ 4604273 w 5133800"/>
              <a:gd name="connsiteY0-212" fmla="*/ 0 h 6874137"/>
              <a:gd name="connsiteX1-213" fmla="*/ 0 w 5133800"/>
              <a:gd name="connsiteY1-214" fmla="*/ 0 h 6874137"/>
              <a:gd name="connsiteX2-215" fmla="*/ 0 w 5133800"/>
              <a:gd name="connsiteY2-216" fmla="*/ 6874137 h 6874137"/>
              <a:gd name="connsiteX3-217" fmla="*/ 4722607 w 5133800"/>
              <a:gd name="connsiteY3-218" fmla="*/ 6874137 h 6874137"/>
              <a:gd name="connsiteX4-219" fmla="*/ 4313816 w 5133800"/>
              <a:gd name="connsiteY4-220" fmla="*/ 6379285 h 6874137"/>
              <a:gd name="connsiteX5-221" fmla="*/ 3948056 w 5133800"/>
              <a:gd name="connsiteY5-222" fmla="*/ 5658523 h 6874137"/>
              <a:gd name="connsiteX6-223" fmla="*/ 3818964 w 5133800"/>
              <a:gd name="connsiteY6-224" fmla="*/ 4894730 h 6874137"/>
              <a:gd name="connsiteX7-225" fmla="*/ 3883510 w 5133800"/>
              <a:gd name="connsiteY7-226" fmla="*/ 4335332 h 6874137"/>
              <a:gd name="connsiteX8-227" fmla="*/ 4227755 w 5133800"/>
              <a:gd name="connsiteY8-228" fmla="*/ 3571539 h 6874137"/>
              <a:gd name="connsiteX9-229" fmla="*/ 4747708 w 5133800"/>
              <a:gd name="connsiteY9-230" fmla="*/ 2757544 h 6874137"/>
              <a:gd name="connsiteX10-231" fmla="*/ 5021430 w 5133800"/>
              <a:gd name="connsiteY10-232" fmla="*/ 2017656 h 6874137"/>
              <a:gd name="connsiteX11-233" fmla="*/ 5131397 w 5133800"/>
              <a:gd name="connsiteY11-234" fmla="*/ 1409252 h 6874137"/>
              <a:gd name="connsiteX12-235" fmla="*/ 5051312 w 5133800"/>
              <a:gd name="connsiteY12-236" fmla="*/ 894080 h 6874137"/>
              <a:gd name="connsiteX13-237" fmla="*/ 4863651 w 5133800"/>
              <a:gd name="connsiteY13-238" fmla="*/ 355003 h 6874137"/>
              <a:gd name="connsiteX14-239" fmla="*/ 4604273 w 5133800"/>
              <a:gd name="connsiteY14-240" fmla="*/ 0 h 6874137"/>
              <a:gd name="connsiteX0-241" fmla="*/ 4604273 w 5133800"/>
              <a:gd name="connsiteY0-242" fmla="*/ 0 h 6874137"/>
              <a:gd name="connsiteX1-243" fmla="*/ 0 w 5133800"/>
              <a:gd name="connsiteY1-244" fmla="*/ 0 h 6874137"/>
              <a:gd name="connsiteX2-245" fmla="*/ 0 w 5133800"/>
              <a:gd name="connsiteY2-246" fmla="*/ 6874137 h 6874137"/>
              <a:gd name="connsiteX3-247" fmla="*/ 4722607 w 5133800"/>
              <a:gd name="connsiteY3-248" fmla="*/ 6874137 h 6874137"/>
              <a:gd name="connsiteX4-249" fmla="*/ 4313816 w 5133800"/>
              <a:gd name="connsiteY4-250" fmla="*/ 6379285 h 6874137"/>
              <a:gd name="connsiteX5-251" fmla="*/ 3948056 w 5133800"/>
              <a:gd name="connsiteY5-252" fmla="*/ 5658523 h 6874137"/>
              <a:gd name="connsiteX6-253" fmla="*/ 3818964 w 5133800"/>
              <a:gd name="connsiteY6-254" fmla="*/ 4894730 h 6874137"/>
              <a:gd name="connsiteX7-255" fmla="*/ 3883510 w 5133800"/>
              <a:gd name="connsiteY7-256" fmla="*/ 4335332 h 6874137"/>
              <a:gd name="connsiteX8-257" fmla="*/ 4239708 w 5133800"/>
              <a:gd name="connsiteY8-258" fmla="*/ 3571539 h 6874137"/>
              <a:gd name="connsiteX9-259" fmla="*/ 4747708 w 5133800"/>
              <a:gd name="connsiteY9-260" fmla="*/ 2757544 h 6874137"/>
              <a:gd name="connsiteX10-261" fmla="*/ 5021430 w 5133800"/>
              <a:gd name="connsiteY10-262" fmla="*/ 2017656 h 6874137"/>
              <a:gd name="connsiteX11-263" fmla="*/ 5131397 w 5133800"/>
              <a:gd name="connsiteY11-264" fmla="*/ 1409252 h 6874137"/>
              <a:gd name="connsiteX12-265" fmla="*/ 5051312 w 5133800"/>
              <a:gd name="connsiteY12-266" fmla="*/ 894080 h 6874137"/>
              <a:gd name="connsiteX13-267" fmla="*/ 4863651 w 5133800"/>
              <a:gd name="connsiteY13-268" fmla="*/ 355003 h 6874137"/>
              <a:gd name="connsiteX14-269" fmla="*/ 4604273 w 5133800"/>
              <a:gd name="connsiteY14-270" fmla="*/ 0 h 6874137"/>
              <a:gd name="connsiteX0-271" fmla="*/ 4604273 w 5133800"/>
              <a:gd name="connsiteY0-272" fmla="*/ 0 h 6874137"/>
              <a:gd name="connsiteX1-273" fmla="*/ 0 w 5133800"/>
              <a:gd name="connsiteY1-274" fmla="*/ 0 h 6874137"/>
              <a:gd name="connsiteX2-275" fmla="*/ 0 w 5133800"/>
              <a:gd name="connsiteY2-276" fmla="*/ 6874137 h 6874137"/>
              <a:gd name="connsiteX3-277" fmla="*/ 4722607 w 5133800"/>
              <a:gd name="connsiteY3-278" fmla="*/ 6874137 h 6874137"/>
              <a:gd name="connsiteX4-279" fmla="*/ 4313816 w 5133800"/>
              <a:gd name="connsiteY4-280" fmla="*/ 6379285 h 6874137"/>
              <a:gd name="connsiteX5-281" fmla="*/ 3948056 w 5133800"/>
              <a:gd name="connsiteY5-282" fmla="*/ 5658523 h 6874137"/>
              <a:gd name="connsiteX6-283" fmla="*/ 3818964 w 5133800"/>
              <a:gd name="connsiteY6-284" fmla="*/ 4894730 h 6874137"/>
              <a:gd name="connsiteX7-285" fmla="*/ 3895463 w 5133800"/>
              <a:gd name="connsiteY7-286" fmla="*/ 4335332 h 6874137"/>
              <a:gd name="connsiteX8-287" fmla="*/ 4239708 w 5133800"/>
              <a:gd name="connsiteY8-288" fmla="*/ 3571539 h 6874137"/>
              <a:gd name="connsiteX9-289" fmla="*/ 4747708 w 5133800"/>
              <a:gd name="connsiteY9-290" fmla="*/ 2757544 h 6874137"/>
              <a:gd name="connsiteX10-291" fmla="*/ 5021430 w 5133800"/>
              <a:gd name="connsiteY10-292" fmla="*/ 2017656 h 6874137"/>
              <a:gd name="connsiteX11-293" fmla="*/ 5131397 w 5133800"/>
              <a:gd name="connsiteY11-294" fmla="*/ 1409252 h 6874137"/>
              <a:gd name="connsiteX12-295" fmla="*/ 5051312 w 5133800"/>
              <a:gd name="connsiteY12-296" fmla="*/ 894080 h 6874137"/>
              <a:gd name="connsiteX13-297" fmla="*/ 4863651 w 5133800"/>
              <a:gd name="connsiteY13-298" fmla="*/ 355003 h 6874137"/>
              <a:gd name="connsiteX14-299" fmla="*/ 4604273 w 5133800"/>
              <a:gd name="connsiteY14-300" fmla="*/ 0 h 6874137"/>
              <a:gd name="connsiteX0-301" fmla="*/ 4604273 w 5133800"/>
              <a:gd name="connsiteY0-302" fmla="*/ 0 h 6874137"/>
              <a:gd name="connsiteX1-303" fmla="*/ 0 w 5133800"/>
              <a:gd name="connsiteY1-304" fmla="*/ 0 h 6874137"/>
              <a:gd name="connsiteX2-305" fmla="*/ 0 w 5133800"/>
              <a:gd name="connsiteY2-306" fmla="*/ 6874137 h 6874137"/>
              <a:gd name="connsiteX3-307" fmla="*/ 4722607 w 5133800"/>
              <a:gd name="connsiteY3-308" fmla="*/ 6874137 h 6874137"/>
              <a:gd name="connsiteX4-309" fmla="*/ 4313816 w 5133800"/>
              <a:gd name="connsiteY4-310" fmla="*/ 6379285 h 6874137"/>
              <a:gd name="connsiteX5-311" fmla="*/ 3948056 w 5133800"/>
              <a:gd name="connsiteY5-312" fmla="*/ 5658523 h 6874137"/>
              <a:gd name="connsiteX6-313" fmla="*/ 3818964 w 5133800"/>
              <a:gd name="connsiteY6-314" fmla="*/ 4894730 h 6874137"/>
              <a:gd name="connsiteX7-315" fmla="*/ 3895463 w 5133800"/>
              <a:gd name="connsiteY7-316" fmla="*/ 4335332 h 6874137"/>
              <a:gd name="connsiteX8-317" fmla="*/ 4239708 w 5133800"/>
              <a:gd name="connsiteY8-318" fmla="*/ 3571539 h 6874137"/>
              <a:gd name="connsiteX9-319" fmla="*/ 4747708 w 5133800"/>
              <a:gd name="connsiteY9-320" fmla="*/ 2757544 h 6874137"/>
              <a:gd name="connsiteX10-321" fmla="*/ 5021430 w 5133800"/>
              <a:gd name="connsiteY10-322" fmla="*/ 2017656 h 6874137"/>
              <a:gd name="connsiteX11-323" fmla="*/ 5131397 w 5133800"/>
              <a:gd name="connsiteY11-324" fmla="*/ 1409252 h 6874137"/>
              <a:gd name="connsiteX12-325" fmla="*/ 5051312 w 5133800"/>
              <a:gd name="connsiteY12-326" fmla="*/ 894080 h 6874137"/>
              <a:gd name="connsiteX13-327" fmla="*/ 4863651 w 5133800"/>
              <a:gd name="connsiteY13-328" fmla="*/ 355003 h 6874137"/>
              <a:gd name="connsiteX14-329" fmla="*/ 4604273 w 5133800"/>
              <a:gd name="connsiteY14-330" fmla="*/ 0 h 6874137"/>
              <a:gd name="connsiteX0-331" fmla="*/ 4604273 w 5133800"/>
              <a:gd name="connsiteY0-332" fmla="*/ 0 h 6874137"/>
              <a:gd name="connsiteX1-333" fmla="*/ 0 w 5133800"/>
              <a:gd name="connsiteY1-334" fmla="*/ 0 h 6874137"/>
              <a:gd name="connsiteX2-335" fmla="*/ 0 w 5133800"/>
              <a:gd name="connsiteY2-336" fmla="*/ 6874137 h 6874137"/>
              <a:gd name="connsiteX3-337" fmla="*/ 4722607 w 5133800"/>
              <a:gd name="connsiteY3-338" fmla="*/ 6874137 h 6874137"/>
              <a:gd name="connsiteX4-339" fmla="*/ 4313816 w 5133800"/>
              <a:gd name="connsiteY4-340" fmla="*/ 6379285 h 6874137"/>
              <a:gd name="connsiteX5-341" fmla="*/ 3948056 w 5133800"/>
              <a:gd name="connsiteY5-342" fmla="*/ 5658523 h 6874137"/>
              <a:gd name="connsiteX6-343" fmla="*/ 3818964 w 5133800"/>
              <a:gd name="connsiteY6-344" fmla="*/ 4894730 h 6874137"/>
              <a:gd name="connsiteX7-345" fmla="*/ 3895463 w 5133800"/>
              <a:gd name="connsiteY7-346" fmla="*/ 4335332 h 6874137"/>
              <a:gd name="connsiteX8-347" fmla="*/ 4239708 w 5133800"/>
              <a:gd name="connsiteY8-348" fmla="*/ 3571539 h 6874137"/>
              <a:gd name="connsiteX9-349" fmla="*/ 4747708 w 5133800"/>
              <a:gd name="connsiteY9-350" fmla="*/ 2757544 h 6874137"/>
              <a:gd name="connsiteX10-351" fmla="*/ 5021430 w 5133800"/>
              <a:gd name="connsiteY10-352" fmla="*/ 2017656 h 6874137"/>
              <a:gd name="connsiteX11-353" fmla="*/ 5131397 w 5133800"/>
              <a:gd name="connsiteY11-354" fmla="*/ 1409252 h 6874137"/>
              <a:gd name="connsiteX12-355" fmla="*/ 5051312 w 5133800"/>
              <a:gd name="connsiteY12-356" fmla="*/ 894080 h 6874137"/>
              <a:gd name="connsiteX13-357" fmla="*/ 4863651 w 5133800"/>
              <a:gd name="connsiteY13-358" fmla="*/ 355003 h 6874137"/>
              <a:gd name="connsiteX14-359" fmla="*/ 4604273 w 5133800"/>
              <a:gd name="connsiteY14-360" fmla="*/ 0 h 6874137"/>
              <a:gd name="connsiteX0-361" fmla="*/ 4604273 w 5133800"/>
              <a:gd name="connsiteY0-362" fmla="*/ 0 h 6874137"/>
              <a:gd name="connsiteX1-363" fmla="*/ 0 w 5133800"/>
              <a:gd name="connsiteY1-364" fmla="*/ 0 h 6874137"/>
              <a:gd name="connsiteX2-365" fmla="*/ 0 w 5133800"/>
              <a:gd name="connsiteY2-366" fmla="*/ 6874137 h 6874137"/>
              <a:gd name="connsiteX3-367" fmla="*/ 4722607 w 5133800"/>
              <a:gd name="connsiteY3-368" fmla="*/ 6874137 h 6874137"/>
              <a:gd name="connsiteX4-369" fmla="*/ 4313816 w 5133800"/>
              <a:gd name="connsiteY4-370" fmla="*/ 6379285 h 6874137"/>
              <a:gd name="connsiteX5-371" fmla="*/ 3948056 w 5133800"/>
              <a:gd name="connsiteY5-372" fmla="*/ 5658523 h 6874137"/>
              <a:gd name="connsiteX6-373" fmla="*/ 3818964 w 5133800"/>
              <a:gd name="connsiteY6-374" fmla="*/ 4894730 h 6874137"/>
              <a:gd name="connsiteX7-375" fmla="*/ 3895463 w 5133800"/>
              <a:gd name="connsiteY7-376" fmla="*/ 4335332 h 6874137"/>
              <a:gd name="connsiteX8-377" fmla="*/ 4239708 w 5133800"/>
              <a:gd name="connsiteY8-378" fmla="*/ 3571539 h 6874137"/>
              <a:gd name="connsiteX9-379" fmla="*/ 4747708 w 5133800"/>
              <a:gd name="connsiteY9-380" fmla="*/ 2757544 h 6874137"/>
              <a:gd name="connsiteX10-381" fmla="*/ 5021430 w 5133800"/>
              <a:gd name="connsiteY10-382" fmla="*/ 2017656 h 6874137"/>
              <a:gd name="connsiteX11-383" fmla="*/ 5131397 w 5133800"/>
              <a:gd name="connsiteY11-384" fmla="*/ 1409252 h 6874137"/>
              <a:gd name="connsiteX12-385" fmla="*/ 5051312 w 5133800"/>
              <a:gd name="connsiteY12-386" fmla="*/ 894080 h 6874137"/>
              <a:gd name="connsiteX13-387" fmla="*/ 4863651 w 5133800"/>
              <a:gd name="connsiteY13-388" fmla="*/ 355003 h 6874137"/>
              <a:gd name="connsiteX14-389" fmla="*/ 4604273 w 5133800"/>
              <a:gd name="connsiteY14-390" fmla="*/ 0 h 6874137"/>
              <a:gd name="connsiteX0-391" fmla="*/ 4604273 w 5133800"/>
              <a:gd name="connsiteY0-392" fmla="*/ 0 h 6874137"/>
              <a:gd name="connsiteX1-393" fmla="*/ 0 w 5133800"/>
              <a:gd name="connsiteY1-394" fmla="*/ 0 h 6874137"/>
              <a:gd name="connsiteX2-395" fmla="*/ 0 w 5133800"/>
              <a:gd name="connsiteY2-396" fmla="*/ 6874137 h 6874137"/>
              <a:gd name="connsiteX3-397" fmla="*/ 4722607 w 5133800"/>
              <a:gd name="connsiteY3-398" fmla="*/ 6874137 h 6874137"/>
              <a:gd name="connsiteX4-399" fmla="*/ 4313816 w 5133800"/>
              <a:gd name="connsiteY4-400" fmla="*/ 6379285 h 6874137"/>
              <a:gd name="connsiteX5-401" fmla="*/ 3948056 w 5133800"/>
              <a:gd name="connsiteY5-402" fmla="*/ 5658523 h 6874137"/>
              <a:gd name="connsiteX6-403" fmla="*/ 3818964 w 5133800"/>
              <a:gd name="connsiteY6-404" fmla="*/ 4894730 h 6874137"/>
              <a:gd name="connsiteX7-405" fmla="*/ 3895463 w 5133800"/>
              <a:gd name="connsiteY7-406" fmla="*/ 4335332 h 6874137"/>
              <a:gd name="connsiteX8-407" fmla="*/ 4239708 w 5133800"/>
              <a:gd name="connsiteY8-408" fmla="*/ 3571539 h 6874137"/>
              <a:gd name="connsiteX9-409" fmla="*/ 4747708 w 5133800"/>
              <a:gd name="connsiteY9-410" fmla="*/ 2757544 h 6874137"/>
              <a:gd name="connsiteX10-411" fmla="*/ 5021430 w 5133800"/>
              <a:gd name="connsiteY10-412" fmla="*/ 2017656 h 6874137"/>
              <a:gd name="connsiteX11-413" fmla="*/ 5131397 w 5133800"/>
              <a:gd name="connsiteY11-414" fmla="*/ 1409252 h 6874137"/>
              <a:gd name="connsiteX12-415" fmla="*/ 5051312 w 5133800"/>
              <a:gd name="connsiteY12-416" fmla="*/ 894080 h 6874137"/>
              <a:gd name="connsiteX13-417" fmla="*/ 4863651 w 5133800"/>
              <a:gd name="connsiteY13-418" fmla="*/ 355003 h 6874137"/>
              <a:gd name="connsiteX14-419" fmla="*/ 4604273 w 5133800"/>
              <a:gd name="connsiteY14-420" fmla="*/ 0 h 6874137"/>
              <a:gd name="connsiteX0-421" fmla="*/ 4604273 w 5133800"/>
              <a:gd name="connsiteY0-422" fmla="*/ 0 h 6874137"/>
              <a:gd name="connsiteX1-423" fmla="*/ 0 w 5133800"/>
              <a:gd name="connsiteY1-424" fmla="*/ 0 h 6874137"/>
              <a:gd name="connsiteX2-425" fmla="*/ 0 w 5133800"/>
              <a:gd name="connsiteY2-426" fmla="*/ 6874137 h 6874137"/>
              <a:gd name="connsiteX3-427" fmla="*/ 4722607 w 5133800"/>
              <a:gd name="connsiteY3-428" fmla="*/ 6874137 h 6874137"/>
              <a:gd name="connsiteX4-429" fmla="*/ 4313816 w 5133800"/>
              <a:gd name="connsiteY4-430" fmla="*/ 6379285 h 6874137"/>
              <a:gd name="connsiteX5-431" fmla="*/ 3948056 w 5133800"/>
              <a:gd name="connsiteY5-432" fmla="*/ 5658523 h 6874137"/>
              <a:gd name="connsiteX6-433" fmla="*/ 3818964 w 5133800"/>
              <a:gd name="connsiteY6-434" fmla="*/ 4894730 h 6874137"/>
              <a:gd name="connsiteX7-435" fmla="*/ 3895463 w 5133800"/>
              <a:gd name="connsiteY7-436" fmla="*/ 4335332 h 6874137"/>
              <a:gd name="connsiteX8-437" fmla="*/ 4239708 w 5133800"/>
              <a:gd name="connsiteY8-438" fmla="*/ 3571539 h 6874137"/>
              <a:gd name="connsiteX9-439" fmla="*/ 4747708 w 5133800"/>
              <a:gd name="connsiteY9-440" fmla="*/ 2757544 h 6874137"/>
              <a:gd name="connsiteX10-441" fmla="*/ 5021430 w 5133800"/>
              <a:gd name="connsiteY10-442" fmla="*/ 2017656 h 6874137"/>
              <a:gd name="connsiteX11-443" fmla="*/ 5131397 w 5133800"/>
              <a:gd name="connsiteY11-444" fmla="*/ 1409252 h 6874137"/>
              <a:gd name="connsiteX12-445" fmla="*/ 5051312 w 5133800"/>
              <a:gd name="connsiteY12-446" fmla="*/ 894080 h 6874137"/>
              <a:gd name="connsiteX13-447" fmla="*/ 4863651 w 5133800"/>
              <a:gd name="connsiteY13-448" fmla="*/ 355003 h 6874137"/>
              <a:gd name="connsiteX14-449" fmla="*/ 4604273 w 5133800"/>
              <a:gd name="connsiteY14-450" fmla="*/ 0 h 6874137"/>
              <a:gd name="connsiteX0-451" fmla="*/ 4604273 w 5133800"/>
              <a:gd name="connsiteY0-452" fmla="*/ 0 h 6874137"/>
              <a:gd name="connsiteX1-453" fmla="*/ 0 w 5133800"/>
              <a:gd name="connsiteY1-454" fmla="*/ 0 h 6874137"/>
              <a:gd name="connsiteX2-455" fmla="*/ 0 w 5133800"/>
              <a:gd name="connsiteY2-456" fmla="*/ 6874137 h 6874137"/>
              <a:gd name="connsiteX3-457" fmla="*/ 4722607 w 5133800"/>
              <a:gd name="connsiteY3-458" fmla="*/ 6874137 h 6874137"/>
              <a:gd name="connsiteX4-459" fmla="*/ 4313816 w 5133800"/>
              <a:gd name="connsiteY4-460" fmla="*/ 6379285 h 6874137"/>
              <a:gd name="connsiteX5-461" fmla="*/ 3948056 w 5133800"/>
              <a:gd name="connsiteY5-462" fmla="*/ 5658523 h 6874137"/>
              <a:gd name="connsiteX6-463" fmla="*/ 3818964 w 5133800"/>
              <a:gd name="connsiteY6-464" fmla="*/ 4894730 h 6874137"/>
              <a:gd name="connsiteX7-465" fmla="*/ 3895463 w 5133800"/>
              <a:gd name="connsiteY7-466" fmla="*/ 4335332 h 6874137"/>
              <a:gd name="connsiteX8-467" fmla="*/ 4239708 w 5133800"/>
              <a:gd name="connsiteY8-468" fmla="*/ 3571539 h 6874137"/>
              <a:gd name="connsiteX9-469" fmla="*/ 4747708 w 5133800"/>
              <a:gd name="connsiteY9-470" fmla="*/ 2757544 h 6874137"/>
              <a:gd name="connsiteX10-471" fmla="*/ 5021430 w 5133800"/>
              <a:gd name="connsiteY10-472" fmla="*/ 2017656 h 6874137"/>
              <a:gd name="connsiteX11-473" fmla="*/ 5131397 w 5133800"/>
              <a:gd name="connsiteY11-474" fmla="*/ 1409252 h 6874137"/>
              <a:gd name="connsiteX12-475" fmla="*/ 5051312 w 5133800"/>
              <a:gd name="connsiteY12-476" fmla="*/ 894080 h 6874137"/>
              <a:gd name="connsiteX13-477" fmla="*/ 4863651 w 5133800"/>
              <a:gd name="connsiteY13-478" fmla="*/ 355003 h 6874137"/>
              <a:gd name="connsiteX14-479" fmla="*/ 4604273 w 5133800"/>
              <a:gd name="connsiteY14-480" fmla="*/ 0 h 6874137"/>
              <a:gd name="connsiteX0-481" fmla="*/ 4604273 w 5133800"/>
              <a:gd name="connsiteY0-482" fmla="*/ 0 h 6874137"/>
              <a:gd name="connsiteX1-483" fmla="*/ 0 w 5133800"/>
              <a:gd name="connsiteY1-484" fmla="*/ 0 h 6874137"/>
              <a:gd name="connsiteX2-485" fmla="*/ 0 w 5133800"/>
              <a:gd name="connsiteY2-486" fmla="*/ 6874137 h 6874137"/>
              <a:gd name="connsiteX3-487" fmla="*/ 4722607 w 5133800"/>
              <a:gd name="connsiteY3-488" fmla="*/ 6874137 h 6874137"/>
              <a:gd name="connsiteX4-489" fmla="*/ 4313816 w 5133800"/>
              <a:gd name="connsiteY4-490" fmla="*/ 6379285 h 6874137"/>
              <a:gd name="connsiteX5-491" fmla="*/ 3977938 w 5133800"/>
              <a:gd name="connsiteY5-492" fmla="*/ 5640593 h 6874137"/>
              <a:gd name="connsiteX6-493" fmla="*/ 3818964 w 5133800"/>
              <a:gd name="connsiteY6-494" fmla="*/ 4894730 h 6874137"/>
              <a:gd name="connsiteX7-495" fmla="*/ 3895463 w 5133800"/>
              <a:gd name="connsiteY7-496" fmla="*/ 4335332 h 6874137"/>
              <a:gd name="connsiteX8-497" fmla="*/ 4239708 w 5133800"/>
              <a:gd name="connsiteY8-498" fmla="*/ 3571539 h 6874137"/>
              <a:gd name="connsiteX9-499" fmla="*/ 4747708 w 5133800"/>
              <a:gd name="connsiteY9-500" fmla="*/ 2757544 h 6874137"/>
              <a:gd name="connsiteX10-501" fmla="*/ 5021430 w 5133800"/>
              <a:gd name="connsiteY10-502" fmla="*/ 2017656 h 6874137"/>
              <a:gd name="connsiteX11-503" fmla="*/ 5131397 w 5133800"/>
              <a:gd name="connsiteY11-504" fmla="*/ 1409252 h 6874137"/>
              <a:gd name="connsiteX12-505" fmla="*/ 5051312 w 5133800"/>
              <a:gd name="connsiteY12-506" fmla="*/ 894080 h 6874137"/>
              <a:gd name="connsiteX13-507" fmla="*/ 4863651 w 5133800"/>
              <a:gd name="connsiteY13-508" fmla="*/ 355003 h 6874137"/>
              <a:gd name="connsiteX14-509" fmla="*/ 4604273 w 5133800"/>
              <a:gd name="connsiteY14-510" fmla="*/ 0 h 6874137"/>
              <a:gd name="connsiteX0-511" fmla="*/ 4604273 w 5133800"/>
              <a:gd name="connsiteY0-512" fmla="*/ 0 h 6874137"/>
              <a:gd name="connsiteX1-513" fmla="*/ 0 w 5133800"/>
              <a:gd name="connsiteY1-514" fmla="*/ 0 h 6874137"/>
              <a:gd name="connsiteX2-515" fmla="*/ 0 w 5133800"/>
              <a:gd name="connsiteY2-516" fmla="*/ 6874137 h 6874137"/>
              <a:gd name="connsiteX3-517" fmla="*/ 4722607 w 5133800"/>
              <a:gd name="connsiteY3-518" fmla="*/ 6874137 h 6874137"/>
              <a:gd name="connsiteX4-519" fmla="*/ 4313816 w 5133800"/>
              <a:gd name="connsiteY4-520" fmla="*/ 6379285 h 6874137"/>
              <a:gd name="connsiteX5-521" fmla="*/ 3977938 w 5133800"/>
              <a:gd name="connsiteY5-522" fmla="*/ 5640593 h 6874137"/>
              <a:gd name="connsiteX6-523" fmla="*/ 3818964 w 5133800"/>
              <a:gd name="connsiteY6-524" fmla="*/ 4894730 h 6874137"/>
              <a:gd name="connsiteX7-525" fmla="*/ 3895463 w 5133800"/>
              <a:gd name="connsiteY7-526" fmla="*/ 4335332 h 6874137"/>
              <a:gd name="connsiteX8-527" fmla="*/ 4239708 w 5133800"/>
              <a:gd name="connsiteY8-528" fmla="*/ 3571539 h 6874137"/>
              <a:gd name="connsiteX9-529" fmla="*/ 4747708 w 5133800"/>
              <a:gd name="connsiteY9-530" fmla="*/ 2757544 h 6874137"/>
              <a:gd name="connsiteX10-531" fmla="*/ 5021430 w 5133800"/>
              <a:gd name="connsiteY10-532" fmla="*/ 2017656 h 6874137"/>
              <a:gd name="connsiteX11-533" fmla="*/ 5131397 w 5133800"/>
              <a:gd name="connsiteY11-534" fmla="*/ 1409252 h 6874137"/>
              <a:gd name="connsiteX12-535" fmla="*/ 5051312 w 5133800"/>
              <a:gd name="connsiteY12-536" fmla="*/ 894080 h 6874137"/>
              <a:gd name="connsiteX13-537" fmla="*/ 4863651 w 5133800"/>
              <a:gd name="connsiteY13-538" fmla="*/ 355003 h 6874137"/>
              <a:gd name="connsiteX14-539" fmla="*/ 4604273 w 5133800"/>
              <a:gd name="connsiteY14-540" fmla="*/ 0 h 6874137"/>
              <a:gd name="connsiteX0-541" fmla="*/ 4604273 w 5133800"/>
              <a:gd name="connsiteY0-542" fmla="*/ 0 h 6874137"/>
              <a:gd name="connsiteX1-543" fmla="*/ 0 w 5133800"/>
              <a:gd name="connsiteY1-544" fmla="*/ 0 h 6874137"/>
              <a:gd name="connsiteX2-545" fmla="*/ 0 w 5133800"/>
              <a:gd name="connsiteY2-546" fmla="*/ 6874137 h 6874137"/>
              <a:gd name="connsiteX3-547" fmla="*/ 4722607 w 5133800"/>
              <a:gd name="connsiteY3-548" fmla="*/ 6874137 h 6874137"/>
              <a:gd name="connsiteX4-549" fmla="*/ 4331745 w 5133800"/>
              <a:gd name="connsiteY4-550" fmla="*/ 6361356 h 6874137"/>
              <a:gd name="connsiteX5-551" fmla="*/ 3977938 w 5133800"/>
              <a:gd name="connsiteY5-552" fmla="*/ 5640593 h 6874137"/>
              <a:gd name="connsiteX6-553" fmla="*/ 3818964 w 5133800"/>
              <a:gd name="connsiteY6-554" fmla="*/ 4894730 h 6874137"/>
              <a:gd name="connsiteX7-555" fmla="*/ 3895463 w 5133800"/>
              <a:gd name="connsiteY7-556" fmla="*/ 4335332 h 6874137"/>
              <a:gd name="connsiteX8-557" fmla="*/ 4239708 w 5133800"/>
              <a:gd name="connsiteY8-558" fmla="*/ 3571539 h 6874137"/>
              <a:gd name="connsiteX9-559" fmla="*/ 4747708 w 5133800"/>
              <a:gd name="connsiteY9-560" fmla="*/ 2757544 h 6874137"/>
              <a:gd name="connsiteX10-561" fmla="*/ 5021430 w 5133800"/>
              <a:gd name="connsiteY10-562" fmla="*/ 2017656 h 6874137"/>
              <a:gd name="connsiteX11-563" fmla="*/ 5131397 w 5133800"/>
              <a:gd name="connsiteY11-564" fmla="*/ 1409252 h 6874137"/>
              <a:gd name="connsiteX12-565" fmla="*/ 5051312 w 5133800"/>
              <a:gd name="connsiteY12-566" fmla="*/ 894080 h 6874137"/>
              <a:gd name="connsiteX13-567" fmla="*/ 4863651 w 5133800"/>
              <a:gd name="connsiteY13-568" fmla="*/ 355003 h 6874137"/>
              <a:gd name="connsiteX14-569" fmla="*/ 4604273 w 5133800"/>
              <a:gd name="connsiteY14-570" fmla="*/ 0 h 6874137"/>
              <a:gd name="connsiteX0-571" fmla="*/ 4604273 w 5133800"/>
              <a:gd name="connsiteY0-572" fmla="*/ 0 h 6874137"/>
              <a:gd name="connsiteX1-573" fmla="*/ 0 w 5133800"/>
              <a:gd name="connsiteY1-574" fmla="*/ 0 h 6874137"/>
              <a:gd name="connsiteX2-575" fmla="*/ 0 w 5133800"/>
              <a:gd name="connsiteY2-576" fmla="*/ 6874137 h 6874137"/>
              <a:gd name="connsiteX3-577" fmla="*/ 4722607 w 5133800"/>
              <a:gd name="connsiteY3-578" fmla="*/ 6874137 h 6874137"/>
              <a:gd name="connsiteX4-579" fmla="*/ 4331745 w 5133800"/>
              <a:gd name="connsiteY4-580" fmla="*/ 6361356 h 6874137"/>
              <a:gd name="connsiteX5-581" fmla="*/ 3977938 w 5133800"/>
              <a:gd name="connsiteY5-582" fmla="*/ 5640593 h 6874137"/>
              <a:gd name="connsiteX6-583" fmla="*/ 3818964 w 5133800"/>
              <a:gd name="connsiteY6-584" fmla="*/ 4894730 h 6874137"/>
              <a:gd name="connsiteX7-585" fmla="*/ 3895463 w 5133800"/>
              <a:gd name="connsiteY7-586" fmla="*/ 4335332 h 6874137"/>
              <a:gd name="connsiteX8-587" fmla="*/ 4239708 w 5133800"/>
              <a:gd name="connsiteY8-588" fmla="*/ 3571539 h 6874137"/>
              <a:gd name="connsiteX9-589" fmla="*/ 4747708 w 5133800"/>
              <a:gd name="connsiteY9-590" fmla="*/ 2757544 h 6874137"/>
              <a:gd name="connsiteX10-591" fmla="*/ 5021430 w 5133800"/>
              <a:gd name="connsiteY10-592" fmla="*/ 2017656 h 6874137"/>
              <a:gd name="connsiteX11-593" fmla="*/ 5131397 w 5133800"/>
              <a:gd name="connsiteY11-594" fmla="*/ 1409252 h 6874137"/>
              <a:gd name="connsiteX12-595" fmla="*/ 5051312 w 5133800"/>
              <a:gd name="connsiteY12-596" fmla="*/ 894080 h 6874137"/>
              <a:gd name="connsiteX13-597" fmla="*/ 4863651 w 5133800"/>
              <a:gd name="connsiteY13-598" fmla="*/ 355003 h 6874137"/>
              <a:gd name="connsiteX14-599" fmla="*/ 4604273 w 5133800"/>
              <a:gd name="connsiteY14-600" fmla="*/ 0 h 6874137"/>
              <a:gd name="connsiteX0-601" fmla="*/ 4604273 w 5133800"/>
              <a:gd name="connsiteY0-602" fmla="*/ 0 h 6874137"/>
              <a:gd name="connsiteX1-603" fmla="*/ 0 w 5133800"/>
              <a:gd name="connsiteY1-604" fmla="*/ 0 h 6874137"/>
              <a:gd name="connsiteX2-605" fmla="*/ 0 w 5133800"/>
              <a:gd name="connsiteY2-606" fmla="*/ 6874137 h 6874137"/>
              <a:gd name="connsiteX3-607" fmla="*/ 4722607 w 5133800"/>
              <a:gd name="connsiteY3-608" fmla="*/ 6874137 h 6874137"/>
              <a:gd name="connsiteX4-609" fmla="*/ 4331745 w 5133800"/>
              <a:gd name="connsiteY4-610" fmla="*/ 6361356 h 6874137"/>
              <a:gd name="connsiteX5-611" fmla="*/ 3977938 w 5133800"/>
              <a:gd name="connsiteY5-612" fmla="*/ 5640593 h 6874137"/>
              <a:gd name="connsiteX6-613" fmla="*/ 3818964 w 5133800"/>
              <a:gd name="connsiteY6-614" fmla="*/ 4894730 h 6874137"/>
              <a:gd name="connsiteX7-615" fmla="*/ 3895463 w 5133800"/>
              <a:gd name="connsiteY7-616" fmla="*/ 4335332 h 6874137"/>
              <a:gd name="connsiteX8-617" fmla="*/ 4239708 w 5133800"/>
              <a:gd name="connsiteY8-618" fmla="*/ 3571539 h 6874137"/>
              <a:gd name="connsiteX9-619" fmla="*/ 4747708 w 5133800"/>
              <a:gd name="connsiteY9-620" fmla="*/ 2757544 h 6874137"/>
              <a:gd name="connsiteX10-621" fmla="*/ 5021430 w 5133800"/>
              <a:gd name="connsiteY10-622" fmla="*/ 2017656 h 6874137"/>
              <a:gd name="connsiteX11-623" fmla="*/ 5131397 w 5133800"/>
              <a:gd name="connsiteY11-624" fmla="*/ 1409252 h 6874137"/>
              <a:gd name="connsiteX12-625" fmla="*/ 5051312 w 5133800"/>
              <a:gd name="connsiteY12-626" fmla="*/ 894080 h 6874137"/>
              <a:gd name="connsiteX13-627" fmla="*/ 4863651 w 5133800"/>
              <a:gd name="connsiteY13-628" fmla="*/ 355003 h 6874137"/>
              <a:gd name="connsiteX14-629" fmla="*/ 4604273 w 5133800"/>
              <a:gd name="connsiteY14-630" fmla="*/ 0 h 6874137"/>
              <a:gd name="connsiteX0-631" fmla="*/ 4604273 w 5133800"/>
              <a:gd name="connsiteY0-632" fmla="*/ 0 h 6874137"/>
              <a:gd name="connsiteX1-633" fmla="*/ 0 w 5133800"/>
              <a:gd name="connsiteY1-634" fmla="*/ 0 h 6874137"/>
              <a:gd name="connsiteX2-635" fmla="*/ 0 w 5133800"/>
              <a:gd name="connsiteY2-636" fmla="*/ 6874137 h 6874137"/>
              <a:gd name="connsiteX3-637" fmla="*/ 4722607 w 5133800"/>
              <a:gd name="connsiteY3-638" fmla="*/ 6874137 h 6874137"/>
              <a:gd name="connsiteX4-639" fmla="*/ 4331745 w 5133800"/>
              <a:gd name="connsiteY4-640" fmla="*/ 6361356 h 6874137"/>
              <a:gd name="connsiteX5-641" fmla="*/ 3977938 w 5133800"/>
              <a:gd name="connsiteY5-642" fmla="*/ 5640593 h 6874137"/>
              <a:gd name="connsiteX6-643" fmla="*/ 3818964 w 5133800"/>
              <a:gd name="connsiteY6-644" fmla="*/ 4894730 h 6874137"/>
              <a:gd name="connsiteX7-645" fmla="*/ 3895463 w 5133800"/>
              <a:gd name="connsiteY7-646" fmla="*/ 4335332 h 6874137"/>
              <a:gd name="connsiteX8-647" fmla="*/ 4239708 w 5133800"/>
              <a:gd name="connsiteY8-648" fmla="*/ 3571539 h 6874137"/>
              <a:gd name="connsiteX9-649" fmla="*/ 4747708 w 5133800"/>
              <a:gd name="connsiteY9-650" fmla="*/ 2757544 h 6874137"/>
              <a:gd name="connsiteX10-651" fmla="*/ 5021430 w 5133800"/>
              <a:gd name="connsiteY10-652" fmla="*/ 2017656 h 6874137"/>
              <a:gd name="connsiteX11-653" fmla="*/ 5131397 w 5133800"/>
              <a:gd name="connsiteY11-654" fmla="*/ 1409252 h 6874137"/>
              <a:gd name="connsiteX12-655" fmla="*/ 5051312 w 5133800"/>
              <a:gd name="connsiteY12-656" fmla="*/ 894080 h 6874137"/>
              <a:gd name="connsiteX13-657" fmla="*/ 4863651 w 5133800"/>
              <a:gd name="connsiteY13-658" fmla="*/ 355003 h 6874137"/>
              <a:gd name="connsiteX14-659" fmla="*/ 4604273 w 5133800"/>
              <a:gd name="connsiteY14-660" fmla="*/ 0 h 6874137"/>
              <a:gd name="connsiteX0-661" fmla="*/ 4604273 w 5134812"/>
              <a:gd name="connsiteY0-662" fmla="*/ 0 h 6874137"/>
              <a:gd name="connsiteX1-663" fmla="*/ 0 w 5134812"/>
              <a:gd name="connsiteY1-664" fmla="*/ 0 h 6874137"/>
              <a:gd name="connsiteX2-665" fmla="*/ 0 w 5134812"/>
              <a:gd name="connsiteY2-666" fmla="*/ 6874137 h 6874137"/>
              <a:gd name="connsiteX3-667" fmla="*/ 4722607 w 5134812"/>
              <a:gd name="connsiteY3-668" fmla="*/ 6874137 h 6874137"/>
              <a:gd name="connsiteX4-669" fmla="*/ 4331745 w 5134812"/>
              <a:gd name="connsiteY4-670" fmla="*/ 6361356 h 6874137"/>
              <a:gd name="connsiteX5-671" fmla="*/ 3977938 w 5134812"/>
              <a:gd name="connsiteY5-672" fmla="*/ 5640593 h 6874137"/>
              <a:gd name="connsiteX6-673" fmla="*/ 3818964 w 5134812"/>
              <a:gd name="connsiteY6-674" fmla="*/ 4894730 h 6874137"/>
              <a:gd name="connsiteX7-675" fmla="*/ 3895463 w 5134812"/>
              <a:gd name="connsiteY7-676" fmla="*/ 4335332 h 6874137"/>
              <a:gd name="connsiteX8-677" fmla="*/ 4239708 w 5134812"/>
              <a:gd name="connsiteY8-678" fmla="*/ 3571539 h 6874137"/>
              <a:gd name="connsiteX9-679" fmla="*/ 4747708 w 5134812"/>
              <a:gd name="connsiteY9-680" fmla="*/ 2757544 h 6874137"/>
              <a:gd name="connsiteX10-681" fmla="*/ 5021430 w 5134812"/>
              <a:gd name="connsiteY10-682" fmla="*/ 2017656 h 6874137"/>
              <a:gd name="connsiteX11-683" fmla="*/ 5131397 w 5134812"/>
              <a:gd name="connsiteY11-684" fmla="*/ 1409252 h 6874137"/>
              <a:gd name="connsiteX12-685" fmla="*/ 5051312 w 5134812"/>
              <a:gd name="connsiteY12-686" fmla="*/ 894080 h 6874137"/>
              <a:gd name="connsiteX13-687" fmla="*/ 4863651 w 5134812"/>
              <a:gd name="connsiteY13-688" fmla="*/ 355003 h 6874137"/>
              <a:gd name="connsiteX14-689" fmla="*/ 4604273 w 5134812"/>
              <a:gd name="connsiteY14-690" fmla="*/ 0 h 68741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5134812" h="6874137">
                <a:moveTo>
                  <a:pt x="4604273" y="0"/>
                </a:moveTo>
                <a:lnTo>
                  <a:pt x="0" y="0"/>
                </a:lnTo>
                <a:lnTo>
                  <a:pt x="0" y="6874137"/>
                </a:lnTo>
                <a:lnTo>
                  <a:pt x="4722607" y="6874137"/>
                </a:lnTo>
                <a:lnTo>
                  <a:pt x="4331745" y="6361356"/>
                </a:lnTo>
                <a:cubicBezTo>
                  <a:pt x="4191896" y="6121102"/>
                  <a:pt x="4069976" y="5904753"/>
                  <a:pt x="3977938" y="5640593"/>
                </a:cubicBezTo>
                <a:cubicBezTo>
                  <a:pt x="3911001" y="5391972"/>
                  <a:pt x="3814184" y="5161281"/>
                  <a:pt x="3818964" y="4894730"/>
                </a:cubicBezTo>
                <a:cubicBezTo>
                  <a:pt x="3808605" y="4708264"/>
                  <a:pt x="3869963" y="4515821"/>
                  <a:pt x="3895463" y="4335332"/>
                </a:cubicBezTo>
                <a:cubicBezTo>
                  <a:pt x="3974352" y="4032923"/>
                  <a:pt x="4124960" y="3826137"/>
                  <a:pt x="4239708" y="3571539"/>
                </a:cubicBezTo>
                <a:lnTo>
                  <a:pt x="4747708" y="2757544"/>
                </a:lnTo>
                <a:cubicBezTo>
                  <a:pt x="4868831" y="2504938"/>
                  <a:pt x="4930189" y="2264285"/>
                  <a:pt x="5021430" y="2017656"/>
                </a:cubicBezTo>
                <a:cubicBezTo>
                  <a:pt x="5085975" y="1804894"/>
                  <a:pt x="5150522" y="1610061"/>
                  <a:pt x="5131397" y="1409252"/>
                </a:cubicBezTo>
                <a:cubicBezTo>
                  <a:pt x="5134585" y="1225575"/>
                  <a:pt x="5078007" y="1065804"/>
                  <a:pt x="5051312" y="894080"/>
                </a:cubicBezTo>
                <a:cubicBezTo>
                  <a:pt x="4988758" y="714388"/>
                  <a:pt x="4950111" y="534695"/>
                  <a:pt x="4863651" y="355003"/>
                </a:cubicBezTo>
                <a:cubicBezTo>
                  <a:pt x="4795121" y="218740"/>
                  <a:pt x="4690732" y="118334"/>
                  <a:pt x="4604273" y="0"/>
                </a:cubicBez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84521" y="1254640"/>
            <a:ext cx="10292316" cy="1297173"/>
            <a:chOff x="1084521" y="1254640"/>
            <a:chExt cx="10292316" cy="1297173"/>
          </a:xfrm>
        </p:grpSpPr>
        <p:sp>
          <p:nvSpPr>
            <p:cNvPr id="9" name="矩形: 圆角 8"/>
            <p:cNvSpPr/>
            <p:nvPr/>
          </p:nvSpPr>
          <p:spPr>
            <a:xfrm>
              <a:off x="1084521" y="1254640"/>
              <a:ext cx="10292316" cy="12971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12143" y="1352395"/>
              <a:ext cx="1081477" cy="10814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60190" y="1518650"/>
              <a:ext cx="772619" cy="772619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2365951" y="1868685"/>
              <a:ext cx="8541385" cy="5397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346634" y="1552364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84521" y="2777723"/>
            <a:ext cx="10292316" cy="1297173"/>
            <a:chOff x="1084521" y="2777723"/>
            <a:chExt cx="10292316" cy="1297173"/>
          </a:xfrm>
        </p:grpSpPr>
        <p:sp>
          <p:nvSpPr>
            <p:cNvPr id="15" name="矩形: 圆角 14"/>
            <p:cNvSpPr/>
            <p:nvPr/>
          </p:nvSpPr>
          <p:spPr>
            <a:xfrm>
              <a:off x="1084521" y="2777723"/>
              <a:ext cx="10292316" cy="12971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212143" y="2888261"/>
              <a:ext cx="1081477" cy="10814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0191" y="3023066"/>
              <a:ext cx="772619" cy="772619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2357061" y="3307313"/>
              <a:ext cx="8541385" cy="56578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37944" y="3017202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4521" y="4338086"/>
            <a:ext cx="10292316" cy="1297173"/>
            <a:chOff x="1084521" y="4338086"/>
            <a:chExt cx="10292316" cy="1297173"/>
          </a:xfrm>
        </p:grpSpPr>
        <p:sp>
          <p:nvSpPr>
            <p:cNvPr id="17" name="矩形: 圆角 16"/>
            <p:cNvSpPr/>
            <p:nvPr/>
          </p:nvSpPr>
          <p:spPr>
            <a:xfrm>
              <a:off x="1084521" y="4338086"/>
              <a:ext cx="10292316" cy="12971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212143" y="4452703"/>
              <a:ext cx="1081477" cy="10814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8587" y="4622023"/>
              <a:ext cx="774222" cy="742835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2401511" y="4929906"/>
              <a:ext cx="8541385" cy="53848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请点击此处编辑您的文字内容。请点击此处编辑您的文字内容。请点击此处编辑您的文字内容。请点击此处编辑您的文字内容。 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382570" y="4612006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310063" y="828903"/>
            <a:ext cx="7327232" cy="5206347"/>
            <a:chOff x="2310063" y="828903"/>
            <a:chExt cx="7327232" cy="5206347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2310063" y="828903"/>
              <a:ext cx="7327232" cy="5017168"/>
            </a:xfrm>
            <a:prstGeom prst="line">
              <a:avLst/>
            </a:prstGeom>
            <a:ln w="1905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弦形 12"/>
            <p:cNvSpPr/>
            <p:nvPr/>
          </p:nvSpPr>
          <p:spPr>
            <a:xfrm rot="15720444">
              <a:off x="2634231" y="4805440"/>
              <a:ext cx="1229810" cy="1229810"/>
            </a:xfrm>
            <a:prstGeom prst="chord">
              <a:avLst>
                <a:gd name="adj1" fmla="val 2711576"/>
                <a:gd name="adj2" fmla="val 15601345"/>
              </a:avLst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2807585" y="772142"/>
            <a:ext cx="2271965" cy="2271965"/>
          </a:xfrm>
          <a:prstGeom prst="ellipse">
            <a:avLst/>
          </a:prstGeom>
          <a:gradFill>
            <a:gsLst>
              <a:gs pos="52000">
                <a:srgbClr val="86B3C0">
                  <a:alpha val="46000"/>
                </a:srgbClr>
              </a:gs>
              <a:gs pos="23000">
                <a:schemeClr val="accent2">
                  <a:alpha val="60000"/>
                </a:schemeClr>
              </a:gs>
              <a:gs pos="99000">
                <a:schemeClr val="accent1">
                  <a:alpha val="46000"/>
                </a:schemeClr>
              </a:gs>
              <a:gs pos="0">
                <a:schemeClr val="accent2">
                  <a:alpha val="41000"/>
                </a:schemeClr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74961" y="1110637"/>
            <a:ext cx="4882956" cy="4882956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371620" y="718908"/>
            <a:ext cx="974270" cy="9742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499369" y="4496556"/>
            <a:ext cx="2058548" cy="2058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1642" y="2501293"/>
            <a:ext cx="697831" cy="697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922559" y="944544"/>
            <a:ext cx="351693" cy="3516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65172" y="4411147"/>
            <a:ext cx="170819" cy="17081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086143" y="694003"/>
            <a:ext cx="170819" cy="170819"/>
          </a:xfrm>
          <a:prstGeom prst="ellipse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880641" y="5959348"/>
            <a:ext cx="170819" cy="170819"/>
          </a:xfrm>
          <a:prstGeom prst="ellipse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5180" y="4554889"/>
            <a:ext cx="362574" cy="36257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78955" y="4824730"/>
            <a:ext cx="1409700" cy="1409700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233924" y="4282522"/>
            <a:ext cx="0" cy="8317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559154" y="927808"/>
            <a:ext cx="600403" cy="600403"/>
          </a:xfrm>
          <a:prstGeom prst="ellipse">
            <a:avLst/>
          </a:prstGeom>
          <a:gradFill flip="none" rotWithShape="1">
            <a:gsLst>
              <a:gs pos="52000">
                <a:srgbClr val="86B3C0">
                  <a:alpha val="46000"/>
                </a:srgbClr>
              </a:gs>
              <a:gs pos="23000">
                <a:schemeClr val="accent2">
                  <a:alpha val="60000"/>
                </a:schemeClr>
              </a:gs>
              <a:gs pos="99000">
                <a:schemeClr val="accent1">
                  <a:alpha val="46000"/>
                </a:schemeClr>
              </a:gs>
              <a:gs pos="0">
                <a:schemeClr val="accent2">
                  <a:alpha val="4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3628661" y="1510380"/>
            <a:ext cx="4114801" cy="261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8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感谢</a:t>
            </a:r>
            <a:endParaRPr lang="en-US" altLang="zh-CN" sz="8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8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8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en-US" sz="8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指导</a:t>
            </a:r>
            <a:endParaRPr lang="zh-CN" altLang="en-US" sz="88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86023" y="4483921"/>
            <a:ext cx="179060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学生：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6" grpId="0" animBg="1"/>
      <p:bldP spid="4" grpId="0" animBg="1"/>
      <p:bldP spid="9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10" grpId="0" animBg="1"/>
      <p:bldP spid="25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275108" y="1707198"/>
            <a:ext cx="5926970" cy="3061132"/>
            <a:chOff x="4958281" y="1937065"/>
            <a:chExt cx="6178732" cy="3061132"/>
          </a:xfrm>
        </p:grpSpPr>
        <p:sp>
          <p:nvSpPr>
            <p:cNvPr id="8" name="矩形: 圆角 7"/>
            <p:cNvSpPr/>
            <p:nvPr/>
          </p:nvSpPr>
          <p:spPr>
            <a:xfrm>
              <a:off x="4958281" y="1937065"/>
              <a:ext cx="6178732" cy="3061132"/>
            </a:xfrm>
            <a:prstGeom prst="roundRect">
              <a:avLst>
                <a:gd name="adj" fmla="val 467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65930" y="2157410"/>
              <a:ext cx="2988147" cy="56324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PART ONE</a:t>
              </a:r>
              <a:endParaRPr lang="en-US" altLang="zh-CN" sz="36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32212" y="2720655"/>
              <a:ext cx="3971839" cy="131127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6000" spc="6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自我介绍</a:t>
              </a:r>
              <a:endParaRPr lang="en-US" altLang="zh-CN" sz="6000" spc="6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65796" y="3828184"/>
              <a:ext cx="4206765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We are all too young, a lot of things don't yet know, don't put the wrong loves when gardeners.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97185" y="1738357"/>
            <a:ext cx="2998815" cy="2998815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13666" y="4207832"/>
            <a:ext cx="921082" cy="921082"/>
          </a:xfrm>
          <a:prstGeom prst="ellipse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38130" y="2490872"/>
            <a:ext cx="515740" cy="515740"/>
          </a:xfrm>
          <a:prstGeom prst="ellipse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2386" y="2055025"/>
            <a:ext cx="1944059" cy="195746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076" y="1757294"/>
            <a:ext cx="170819" cy="17081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8"/>
          <p:cNvSpPr/>
          <p:nvPr/>
        </p:nvSpPr>
        <p:spPr>
          <a:xfrm>
            <a:off x="-11953" y="4898240"/>
            <a:ext cx="12288259" cy="2094156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/>
          <p:cNvSpPr/>
          <p:nvPr/>
        </p:nvSpPr>
        <p:spPr>
          <a:xfrm flipH="1">
            <a:off x="8496930" y="-16137"/>
            <a:ext cx="3699169" cy="6874137"/>
          </a:xfrm>
          <a:custGeom>
            <a:avLst/>
            <a:gdLst>
              <a:gd name="connsiteX0" fmla="*/ 4604273 w 5131397"/>
              <a:gd name="connsiteY0" fmla="*/ 0 h 6874137"/>
              <a:gd name="connsiteX1" fmla="*/ 0 w 5131397"/>
              <a:gd name="connsiteY1" fmla="*/ 0 h 6874137"/>
              <a:gd name="connsiteX2" fmla="*/ 0 w 5131397"/>
              <a:gd name="connsiteY2" fmla="*/ 6874137 h 6874137"/>
              <a:gd name="connsiteX3" fmla="*/ 4722607 w 5131397"/>
              <a:gd name="connsiteY3" fmla="*/ 6874137 h 6874137"/>
              <a:gd name="connsiteX4" fmla="*/ 4313816 w 5131397"/>
              <a:gd name="connsiteY4" fmla="*/ 6379285 h 6874137"/>
              <a:gd name="connsiteX5" fmla="*/ 3948056 w 5131397"/>
              <a:gd name="connsiteY5" fmla="*/ 5658523 h 6874137"/>
              <a:gd name="connsiteX6" fmla="*/ 3818964 w 5131397"/>
              <a:gd name="connsiteY6" fmla="*/ 4894730 h 6874137"/>
              <a:gd name="connsiteX7" fmla="*/ 3883510 w 5131397"/>
              <a:gd name="connsiteY7" fmla="*/ 4335332 h 6874137"/>
              <a:gd name="connsiteX8" fmla="*/ 4227755 w 5131397"/>
              <a:gd name="connsiteY8" fmla="*/ 3571539 h 6874137"/>
              <a:gd name="connsiteX9" fmla="*/ 4711849 w 5131397"/>
              <a:gd name="connsiteY9" fmla="*/ 2775473 h 6874137"/>
              <a:gd name="connsiteX10" fmla="*/ 5045336 w 5131397"/>
              <a:gd name="connsiteY10" fmla="*/ 2011680 h 6874137"/>
              <a:gd name="connsiteX11" fmla="*/ 5131397 w 5131397"/>
              <a:gd name="connsiteY11" fmla="*/ 1409252 h 6874137"/>
              <a:gd name="connsiteX12" fmla="*/ 5045336 w 5131397"/>
              <a:gd name="connsiteY12" fmla="*/ 882127 h 6874137"/>
              <a:gd name="connsiteX13" fmla="*/ 4797910 w 5131397"/>
              <a:gd name="connsiteY13" fmla="*/ 355003 h 6874137"/>
              <a:gd name="connsiteX14" fmla="*/ 4604273 w 5131397"/>
              <a:gd name="connsiteY14" fmla="*/ 0 h 6874137"/>
              <a:gd name="connsiteX0-1" fmla="*/ 4604273 w 5131397"/>
              <a:gd name="connsiteY0-2" fmla="*/ 0 h 6874137"/>
              <a:gd name="connsiteX1-3" fmla="*/ 0 w 5131397"/>
              <a:gd name="connsiteY1-4" fmla="*/ 0 h 6874137"/>
              <a:gd name="connsiteX2-5" fmla="*/ 0 w 5131397"/>
              <a:gd name="connsiteY2-6" fmla="*/ 6874137 h 6874137"/>
              <a:gd name="connsiteX3-7" fmla="*/ 4722607 w 5131397"/>
              <a:gd name="connsiteY3-8" fmla="*/ 6874137 h 6874137"/>
              <a:gd name="connsiteX4-9" fmla="*/ 4313816 w 5131397"/>
              <a:gd name="connsiteY4-10" fmla="*/ 6379285 h 6874137"/>
              <a:gd name="connsiteX5-11" fmla="*/ 3948056 w 5131397"/>
              <a:gd name="connsiteY5-12" fmla="*/ 5658523 h 6874137"/>
              <a:gd name="connsiteX6-13" fmla="*/ 3818964 w 5131397"/>
              <a:gd name="connsiteY6-14" fmla="*/ 4894730 h 6874137"/>
              <a:gd name="connsiteX7-15" fmla="*/ 3883510 w 5131397"/>
              <a:gd name="connsiteY7-16" fmla="*/ 4335332 h 6874137"/>
              <a:gd name="connsiteX8-17" fmla="*/ 4227755 w 5131397"/>
              <a:gd name="connsiteY8-18" fmla="*/ 3571539 h 6874137"/>
              <a:gd name="connsiteX9-19" fmla="*/ 4711849 w 5131397"/>
              <a:gd name="connsiteY9-20" fmla="*/ 2775473 h 6874137"/>
              <a:gd name="connsiteX10-21" fmla="*/ 5045336 w 5131397"/>
              <a:gd name="connsiteY10-22" fmla="*/ 2011680 h 6874137"/>
              <a:gd name="connsiteX11-23" fmla="*/ 5131397 w 5131397"/>
              <a:gd name="connsiteY11-24" fmla="*/ 1409252 h 6874137"/>
              <a:gd name="connsiteX12-25" fmla="*/ 5045336 w 5131397"/>
              <a:gd name="connsiteY12-26" fmla="*/ 882127 h 6874137"/>
              <a:gd name="connsiteX13-27" fmla="*/ 4863651 w 5131397"/>
              <a:gd name="connsiteY13-28" fmla="*/ 355003 h 6874137"/>
              <a:gd name="connsiteX14-29" fmla="*/ 4604273 w 5131397"/>
              <a:gd name="connsiteY14-30" fmla="*/ 0 h 6874137"/>
              <a:gd name="connsiteX0-31" fmla="*/ 4604273 w 5131397"/>
              <a:gd name="connsiteY0-32" fmla="*/ 0 h 6874137"/>
              <a:gd name="connsiteX1-33" fmla="*/ 0 w 5131397"/>
              <a:gd name="connsiteY1-34" fmla="*/ 0 h 6874137"/>
              <a:gd name="connsiteX2-35" fmla="*/ 0 w 5131397"/>
              <a:gd name="connsiteY2-36" fmla="*/ 6874137 h 6874137"/>
              <a:gd name="connsiteX3-37" fmla="*/ 4722607 w 5131397"/>
              <a:gd name="connsiteY3-38" fmla="*/ 6874137 h 6874137"/>
              <a:gd name="connsiteX4-39" fmla="*/ 4313816 w 5131397"/>
              <a:gd name="connsiteY4-40" fmla="*/ 6379285 h 6874137"/>
              <a:gd name="connsiteX5-41" fmla="*/ 3948056 w 5131397"/>
              <a:gd name="connsiteY5-42" fmla="*/ 5658523 h 6874137"/>
              <a:gd name="connsiteX6-43" fmla="*/ 3818964 w 5131397"/>
              <a:gd name="connsiteY6-44" fmla="*/ 4894730 h 6874137"/>
              <a:gd name="connsiteX7-45" fmla="*/ 3883510 w 5131397"/>
              <a:gd name="connsiteY7-46" fmla="*/ 4335332 h 6874137"/>
              <a:gd name="connsiteX8-47" fmla="*/ 4227755 w 5131397"/>
              <a:gd name="connsiteY8-48" fmla="*/ 3571539 h 6874137"/>
              <a:gd name="connsiteX9-49" fmla="*/ 4711849 w 5131397"/>
              <a:gd name="connsiteY9-50" fmla="*/ 2775473 h 6874137"/>
              <a:gd name="connsiteX10-51" fmla="*/ 5045336 w 5131397"/>
              <a:gd name="connsiteY10-52" fmla="*/ 2011680 h 6874137"/>
              <a:gd name="connsiteX11-53" fmla="*/ 5131397 w 5131397"/>
              <a:gd name="connsiteY11-54" fmla="*/ 1409252 h 6874137"/>
              <a:gd name="connsiteX12-55" fmla="*/ 5051312 w 5131397"/>
              <a:gd name="connsiteY12-56" fmla="*/ 894080 h 6874137"/>
              <a:gd name="connsiteX13-57" fmla="*/ 4863651 w 5131397"/>
              <a:gd name="connsiteY13-58" fmla="*/ 355003 h 6874137"/>
              <a:gd name="connsiteX14-59" fmla="*/ 4604273 w 5131397"/>
              <a:gd name="connsiteY14-60" fmla="*/ 0 h 6874137"/>
              <a:gd name="connsiteX0-61" fmla="*/ 4604273 w 5131397"/>
              <a:gd name="connsiteY0-62" fmla="*/ 0 h 6874137"/>
              <a:gd name="connsiteX1-63" fmla="*/ 0 w 5131397"/>
              <a:gd name="connsiteY1-64" fmla="*/ 0 h 6874137"/>
              <a:gd name="connsiteX2-65" fmla="*/ 0 w 5131397"/>
              <a:gd name="connsiteY2-66" fmla="*/ 6874137 h 6874137"/>
              <a:gd name="connsiteX3-67" fmla="*/ 4722607 w 5131397"/>
              <a:gd name="connsiteY3-68" fmla="*/ 6874137 h 6874137"/>
              <a:gd name="connsiteX4-69" fmla="*/ 4313816 w 5131397"/>
              <a:gd name="connsiteY4-70" fmla="*/ 6379285 h 6874137"/>
              <a:gd name="connsiteX5-71" fmla="*/ 3948056 w 5131397"/>
              <a:gd name="connsiteY5-72" fmla="*/ 5658523 h 6874137"/>
              <a:gd name="connsiteX6-73" fmla="*/ 3818964 w 5131397"/>
              <a:gd name="connsiteY6-74" fmla="*/ 4894730 h 6874137"/>
              <a:gd name="connsiteX7-75" fmla="*/ 3883510 w 5131397"/>
              <a:gd name="connsiteY7-76" fmla="*/ 4335332 h 6874137"/>
              <a:gd name="connsiteX8-77" fmla="*/ 4227755 w 5131397"/>
              <a:gd name="connsiteY8-78" fmla="*/ 3571539 h 6874137"/>
              <a:gd name="connsiteX9-79" fmla="*/ 4711849 w 5131397"/>
              <a:gd name="connsiteY9-80" fmla="*/ 2775473 h 6874137"/>
              <a:gd name="connsiteX10-81" fmla="*/ 5045336 w 5131397"/>
              <a:gd name="connsiteY10-82" fmla="*/ 2011680 h 6874137"/>
              <a:gd name="connsiteX11-83" fmla="*/ 5131397 w 5131397"/>
              <a:gd name="connsiteY11-84" fmla="*/ 1409252 h 6874137"/>
              <a:gd name="connsiteX12-85" fmla="*/ 5051312 w 5131397"/>
              <a:gd name="connsiteY12-86" fmla="*/ 894080 h 6874137"/>
              <a:gd name="connsiteX13-87" fmla="*/ 4863651 w 5131397"/>
              <a:gd name="connsiteY13-88" fmla="*/ 355003 h 6874137"/>
              <a:gd name="connsiteX14-89" fmla="*/ 4604273 w 5131397"/>
              <a:gd name="connsiteY14-90" fmla="*/ 0 h 6874137"/>
              <a:gd name="connsiteX0-91" fmla="*/ 4604273 w 5131526"/>
              <a:gd name="connsiteY0-92" fmla="*/ 0 h 6874137"/>
              <a:gd name="connsiteX1-93" fmla="*/ 0 w 5131526"/>
              <a:gd name="connsiteY1-94" fmla="*/ 0 h 6874137"/>
              <a:gd name="connsiteX2-95" fmla="*/ 0 w 5131526"/>
              <a:gd name="connsiteY2-96" fmla="*/ 6874137 h 6874137"/>
              <a:gd name="connsiteX3-97" fmla="*/ 4722607 w 5131526"/>
              <a:gd name="connsiteY3-98" fmla="*/ 6874137 h 6874137"/>
              <a:gd name="connsiteX4-99" fmla="*/ 4313816 w 5131526"/>
              <a:gd name="connsiteY4-100" fmla="*/ 6379285 h 6874137"/>
              <a:gd name="connsiteX5-101" fmla="*/ 3948056 w 5131526"/>
              <a:gd name="connsiteY5-102" fmla="*/ 5658523 h 6874137"/>
              <a:gd name="connsiteX6-103" fmla="*/ 3818964 w 5131526"/>
              <a:gd name="connsiteY6-104" fmla="*/ 4894730 h 6874137"/>
              <a:gd name="connsiteX7-105" fmla="*/ 3883510 w 5131526"/>
              <a:gd name="connsiteY7-106" fmla="*/ 4335332 h 6874137"/>
              <a:gd name="connsiteX8-107" fmla="*/ 4227755 w 5131526"/>
              <a:gd name="connsiteY8-108" fmla="*/ 3571539 h 6874137"/>
              <a:gd name="connsiteX9-109" fmla="*/ 4711849 w 5131526"/>
              <a:gd name="connsiteY9-110" fmla="*/ 2775473 h 6874137"/>
              <a:gd name="connsiteX10-111" fmla="*/ 5045336 w 5131526"/>
              <a:gd name="connsiteY10-112" fmla="*/ 2011680 h 6874137"/>
              <a:gd name="connsiteX11-113" fmla="*/ 5131397 w 5131526"/>
              <a:gd name="connsiteY11-114" fmla="*/ 1409252 h 6874137"/>
              <a:gd name="connsiteX12-115" fmla="*/ 5051312 w 5131526"/>
              <a:gd name="connsiteY12-116" fmla="*/ 894080 h 6874137"/>
              <a:gd name="connsiteX13-117" fmla="*/ 4863651 w 5131526"/>
              <a:gd name="connsiteY13-118" fmla="*/ 355003 h 6874137"/>
              <a:gd name="connsiteX14-119" fmla="*/ 4604273 w 5131526"/>
              <a:gd name="connsiteY14-120" fmla="*/ 0 h 6874137"/>
              <a:gd name="connsiteX0-121" fmla="*/ 4604273 w 5134428"/>
              <a:gd name="connsiteY0-122" fmla="*/ 0 h 6874137"/>
              <a:gd name="connsiteX1-123" fmla="*/ 0 w 5134428"/>
              <a:gd name="connsiteY1-124" fmla="*/ 0 h 6874137"/>
              <a:gd name="connsiteX2-125" fmla="*/ 0 w 5134428"/>
              <a:gd name="connsiteY2-126" fmla="*/ 6874137 h 6874137"/>
              <a:gd name="connsiteX3-127" fmla="*/ 4722607 w 5134428"/>
              <a:gd name="connsiteY3-128" fmla="*/ 6874137 h 6874137"/>
              <a:gd name="connsiteX4-129" fmla="*/ 4313816 w 5134428"/>
              <a:gd name="connsiteY4-130" fmla="*/ 6379285 h 6874137"/>
              <a:gd name="connsiteX5-131" fmla="*/ 3948056 w 5134428"/>
              <a:gd name="connsiteY5-132" fmla="*/ 5658523 h 6874137"/>
              <a:gd name="connsiteX6-133" fmla="*/ 3818964 w 5134428"/>
              <a:gd name="connsiteY6-134" fmla="*/ 4894730 h 6874137"/>
              <a:gd name="connsiteX7-135" fmla="*/ 3883510 w 5134428"/>
              <a:gd name="connsiteY7-136" fmla="*/ 4335332 h 6874137"/>
              <a:gd name="connsiteX8-137" fmla="*/ 4227755 w 5134428"/>
              <a:gd name="connsiteY8-138" fmla="*/ 3571539 h 6874137"/>
              <a:gd name="connsiteX9-139" fmla="*/ 4711849 w 5134428"/>
              <a:gd name="connsiteY9-140" fmla="*/ 2775473 h 6874137"/>
              <a:gd name="connsiteX10-141" fmla="*/ 5045336 w 5134428"/>
              <a:gd name="connsiteY10-142" fmla="*/ 2011680 h 6874137"/>
              <a:gd name="connsiteX11-143" fmla="*/ 5131397 w 5134428"/>
              <a:gd name="connsiteY11-144" fmla="*/ 1409252 h 6874137"/>
              <a:gd name="connsiteX12-145" fmla="*/ 5051312 w 5134428"/>
              <a:gd name="connsiteY12-146" fmla="*/ 894080 h 6874137"/>
              <a:gd name="connsiteX13-147" fmla="*/ 4863651 w 5134428"/>
              <a:gd name="connsiteY13-148" fmla="*/ 355003 h 6874137"/>
              <a:gd name="connsiteX14-149" fmla="*/ 4604273 w 5134428"/>
              <a:gd name="connsiteY14-150" fmla="*/ 0 h 6874137"/>
              <a:gd name="connsiteX0-151" fmla="*/ 4604273 w 5133800"/>
              <a:gd name="connsiteY0-152" fmla="*/ 0 h 6874137"/>
              <a:gd name="connsiteX1-153" fmla="*/ 0 w 5133800"/>
              <a:gd name="connsiteY1-154" fmla="*/ 0 h 6874137"/>
              <a:gd name="connsiteX2-155" fmla="*/ 0 w 5133800"/>
              <a:gd name="connsiteY2-156" fmla="*/ 6874137 h 6874137"/>
              <a:gd name="connsiteX3-157" fmla="*/ 4722607 w 5133800"/>
              <a:gd name="connsiteY3-158" fmla="*/ 6874137 h 6874137"/>
              <a:gd name="connsiteX4-159" fmla="*/ 4313816 w 5133800"/>
              <a:gd name="connsiteY4-160" fmla="*/ 6379285 h 6874137"/>
              <a:gd name="connsiteX5-161" fmla="*/ 3948056 w 5133800"/>
              <a:gd name="connsiteY5-162" fmla="*/ 5658523 h 6874137"/>
              <a:gd name="connsiteX6-163" fmla="*/ 3818964 w 5133800"/>
              <a:gd name="connsiteY6-164" fmla="*/ 4894730 h 6874137"/>
              <a:gd name="connsiteX7-165" fmla="*/ 3883510 w 5133800"/>
              <a:gd name="connsiteY7-166" fmla="*/ 4335332 h 6874137"/>
              <a:gd name="connsiteX8-167" fmla="*/ 4227755 w 5133800"/>
              <a:gd name="connsiteY8-168" fmla="*/ 3571539 h 6874137"/>
              <a:gd name="connsiteX9-169" fmla="*/ 4711849 w 5133800"/>
              <a:gd name="connsiteY9-170" fmla="*/ 2775473 h 6874137"/>
              <a:gd name="connsiteX10-171" fmla="*/ 5021430 w 5133800"/>
              <a:gd name="connsiteY10-172" fmla="*/ 2017656 h 6874137"/>
              <a:gd name="connsiteX11-173" fmla="*/ 5131397 w 5133800"/>
              <a:gd name="connsiteY11-174" fmla="*/ 1409252 h 6874137"/>
              <a:gd name="connsiteX12-175" fmla="*/ 5051312 w 5133800"/>
              <a:gd name="connsiteY12-176" fmla="*/ 894080 h 6874137"/>
              <a:gd name="connsiteX13-177" fmla="*/ 4863651 w 5133800"/>
              <a:gd name="connsiteY13-178" fmla="*/ 355003 h 6874137"/>
              <a:gd name="connsiteX14-179" fmla="*/ 4604273 w 5133800"/>
              <a:gd name="connsiteY14-180" fmla="*/ 0 h 6874137"/>
              <a:gd name="connsiteX0-181" fmla="*/ 4604273 w 5133800"/>
              <a:gd name="connsiteY0-182" fmla="*/ 0 h 6874137"/>
              <a:gd name="connsiteX1-183" fmla="*/ 0 w 5133800"/>
              <a:gd name="connsiteY1-184" fmla="*/ 0 h 6874137"/>
              <a:gd name="connsiteX2-185" fmla="*/ 0 w 5133800"/>
              <a:gd name="connsiteY2-186" fmla="*/ 6874137 h 6874137"/>
              <a:gd name="connsiteX3-187" fmla="*/ 4722607 w 5133800"/>
              <a:gd name="connsiteY3-188" fmla="*/ 6874137 h 6874137"/>
              <a:gd name="connsiteX4-189" fmla="*/ 4313816 w 5133800"/>
              <a:gd name="connsiteY4-190" fmla="*/ 6379285 h 6874137"/>
              <a:gd name="connsiteX5-191" fmla="*/ 3948056 w 5133800"/>
              <a:gd name="connsiteY5-192" fmla="*/ 5658523 h 6874137"/>
              <a:gd name="connsiteX6-193" fmla="*/ 3818964 w 5133800"/>
              <a:gd name="connsiteY6-194" fmla="*/ 4894730 h 6874137"/>
              <a:gd name="connsiteX7-195" fmla="*/ 3883510 w 5133800"/>
              <a:gd name="connsiteY7-196" fmla="*/ 4335332 h 6874137"/>
              <a:gd name="connsiteX8-197" fmla="*/ 4227755 w 5133800"/>
              <a:gd name="connsiteY8-198" fmla="*/ 3571539 h 6874137"/>
              <a:gd name="connsiteX9-199" fmla="*/ 4747708 w 5133800"/>
              <a:gd name="connsiteY9-200" fmla="*/ 2757544 h 6874137"/>
              <a:gd name="connsiteX10-201" fmla="*/ 5021430 w 5133800"/>
              <a:gd name="connsiteY10-202" fmla="*/ 2017656 h 6874137"/>
              <a:gd name="connsiteX11-203" fmla="*/ 5131397 w 5133800"/>
              <a:gd name="connsiteY11-204" fmla="*/ 1409252 h 6874137"/>
              <a:gd name="connsiteX12-205" fmla="*/ 5051312 w 5133800"/>
              <a:gd name="connsiteY12-206" fmla="*/ 894080 h 6874137"/>
              <a:gd name="connsiteX13-207" fmla="*/ 4863651 w 5133800"/>
              <a:gd name="connsiteY13-208" fmla="*/ 355003 h 6874137"/>
              <a:gd name="connsiteX14-209" fmla="*/ 4604273 w 5133800"/>
              <a:gd name="connsiteY14-210" fmla="*/ 0 h 6874137"/>
              <a:gd name="connsiteX0-211" fmla="*/ 4604273 w 5133800"/>
              <a:gd name="connsiteY0-212" fmla="*/ 0 h 6874137"/>
              <a:gd name="connsiteX1-213" fmla="*/ 0 w 5133800"/>
              <a:gd name="connsiteY1-214" fmla="*/ 0 h 6874137"/>
              <a:gd name="connsiteX2-215" fmla="*/ 0 w 5133800"/>
              <a:gd name="connsiteY2-216" fmla="*/ 6874137 h 6874137"/>
              <a:gd name="connsiteX3-217" fmla="*/ 4722607 w 5133800"/>
              <a:gd name="connsiteY3-218" fmla="*/ 6874137 h 6874137"/>
              <a:gd name="connsiteX4-219" fmla="*/ 4313816 w 5133800"/>
              <a:gd name="connsiteY4-220" fmla="*/ 6379285 h 6874137"/>
              <a:gd name="connsiteX5-221" fmla="*/ 3948056 w 5133800"/>
              <a:gd name="connsiteY5-222" fmla="*/ 5658523 h 6874137"/>
              <a:gd name="connsiteX6-223" fmla="*/ 3818964 w 5133800"/>
              <a:gd name="connsiteY6-224" fmla="*/ 4894730 h 6874137"/>
              <a:gd name="connsiteX7-225" fmla="*/ 3883510 w 5133800"/>
              <a:gd name="connsiteY7-226" fmla="*/ 4335332 h 6874137"/>
              <a:gd name="connsiteX8-227" fmla="*/ 4227755 w 5133800"/>
              <a:gd name="connsiteY8-228" fmla="*/ 3571539 h 6874137"/>
              <a:gd name="connsiteX9-229" fmla="*/ 4747708 w 5133800"/>
              <a:gd name="connsiteY9-230" fmla="*/ 2757544 h 6874137"/>
              <a:gd name="connsiteX10-231" fmla="*/ 5021430 w 5133800"/>
              <a:gd name="connsiteY10-232" fmla="*/ 2017656 h 6874137"/>
              <a:gd name="connsiteX11-233" fmla="*/ 5131397 w 5133800"/>
              <a:gd name="connsiteY11-234" fmla="*/ 1409252 h 6874137"/>
              <a:gd name="connsiteX12-235" fmla="*/ 5051312 w 5133800"/>
              <a:gd name="connsiteY12-236" fmla="*/ 894080 h 6874137"/>
              <a:gd name="connsiteX13-237" fmla="*/ 4863651 w 5133800"/>
              <a:gd name="connsiteY13-238" fmla="*/ 355003 h 6874137"/>
              <a:gd name="connsiteX14-239" fmla="*/ 4604273 w 5133800"/>
              <a:gd name="connsiteY14-240" fmla="*/ 0 h 6874137"/>
              <a:gd name="connsiteX0-241" fmla="*/ 4604273 w 5133800"/>
              <a:gd name="connsiteY0-242" fmla="*/ 0 h 6874137"/>
              <a:gd name="connsiteX1-243" fmla="*/ 0 w 5133800"/>
              <a:gd name="connsiteY1-244" fmla="*/ 0 h 6874137"/>
              <a:gd name="connsiteX2-245" fmla="*/ 0 w 5133800"/>
              <a:gd name="connsiteY2-246" fmla="*/ 6874137 h 6874137"/>
              <a:gd name="connsiteX3-247" fmla="*/ 4722607 w 5133800"/>
              <a:gd name="connsiteY3-248" fmla="*/ 6874137 h 6874137"/>
              <a:gd name="connsiteX4-249" fmla="*/ 4313816 w 5133800"/>
              <a:gd name="connsiteY4-250" fmla="*/ 6379285 h 6874137"/>
              <a:gd name="connsiteX5-251" fmla="*/ 3948056 w 5133800"/>
              <a:gd name="connsiteY5-252" fmla="*/ 5658523 h 6874137"/>
              <a:gd name="connsiteX6-253" fmla="*/ 3818964 w 5133800"/>
              <a:gd name="connsiteY6-254" fmla="*/ 4894730 h 6874137"/>
              <a:gd name="connsiteX7-255" fmla="*/ 3883510 w 5133800"/>
              <a:gd name="connsiteY7-256" fmla="*/ 4335332 h 6874137"/>
              <a:gd name="connsiteX8-257" fmla="*/ 4239708 w 5133800"/>
              <a:gd name="connsiteY8-258" fmla="*/ 3571539 h 6874137"/>
              <a:gd name="connsiteX9-259" fmla="*/ 4747708 w 5133800"/>
              <a:gd name="connsiteY9-260" fmla="*/ 2757544 h 6874137"/>
              <a:gd name="connsiteX10-261" fmla="*/ 5021430 w 5133800"/>
              <a:gd name="connsiteY10-262" fmla="*/ 2017656 h 6874137"/>
              <a:gd name="connsiteX11-263" fmla="*/ 5131397 w 5133800"/>
              <a:gd name="connsiteY11-264" fmla="*/ 1409252 h 6874137"/>
              <a:gd name="connsiteX12-265" fmla="*/ 5051312 w 5133800"/>
              <a:gd name="connsiteY12-266" fmla="*/ 894080 h 6874137"/>
              <a:gd name="connsiteX13-267" fmla="*/ 4863651 w 5133800"/>
              <a:gd name="connsiteY13-268" fmla="*/ 355003 h 6874137"/>
              <a:gd name="connsiteX14-269" fmla="*/ 4604273 w 5133800"/>
              <a:gd name="connsiteY14-270" fmla="*/ 0 h 6874137"/>
              <a:gd name="connsiteX0-271" fmla="*/ 4604273 w 5133800"/>
              <a:gd name="connsiteY0-272" fmla="*/ 0 h 6874137"/>
              <a:gd name="connsiteX1-273" fmla="*/ 0 w 5133800"/>
              <a:gd name="connsiteY1-274" fmla="*/ 0 h 6874137"/>
              <a:gd name="connsiteX2-275" fmla="*/ 0 w 5133800"/>
              <a:gd name="connsiteY2-276" fmla="*/ 6874137 h 6874137"/>
              <a:gd name="connsiteX3-277" fmla="*/ 4722607 w 5133800"/>
              <a:gd name="connsiteY3-278" fmla="*/ 6874137 h 6874137"/>
              <a:gd name="connsiteX4-279" fmla="*/ 4313816 w 5133800"/>
              <a:gd name="connsiteY4-280" fmla="*/ 6379285 h 6874137"/>
              <a:gd name="connsiteX5-281" fmla="*/ 3948056 w 5133800"/>
              <a:gd name="connsiteY5-282" fmla="*/ 5658523 h 6874137"/>
              <a:gd name="connsiteX6-283" fmla="*/ 3818964 w 5133800"/>
              <a:gd name="connsiteY6-284" fmla="*/ 4894730 h 6874137"/>
              <a:gd name="connsiteX7-285" fmla="*/ 3895463 w 5133800"/>
              <a:gd name="connsiteY7-286" fmla="*/ 4335332 h 6874137"/>
              <a:gd name="connsiteX8-287" fmla="*/ 4239708 w 5133800"/>
              <a:gd name="connsiteY8-288" fmla="*/ 3571539 h 6874137"/>
              <a:gd name="connsiteX9-289" fmla="*/ 4747708 w 5133800"/>
              <a:gd name="connsiteY9-290" fmla="*/ 2757544 h 6874137"/>
              <a:gd name="connsiteX10-291" fmla="*/ 5021430 w 5133800"/>
              <a:gd name="connsiteY10-292" fmla="*/ 2017656 h 6874137"/>
              <a:gd name="connsiteX11-293" fmla="*/ 5131397 w 5133800"/>
              <a:gd name="connsiteY11-294" fmla="*/ 1409252 h 6874137"/>
              <a:gd name="connsiteX12-295" fmla="*/ 5051312 w 5133800"/>
              <a:gd name="connsiteY12-296" fmla="*/ 894080 h 6874137"/>
              <a:gd name="connsiteX13-297" fmla="*/ 4863651 w 5133800"/>
              <a:gd name="connsiteY13-298" fmla="*/ 355003 h 6874137"/>
              <a:gd name="connsiteX14-299" fmla="*/ 4604273 w 5133800"/>
              <a:gd name="connsiteY14-300" fmla="*/ 0 h 6874137"/>
              <a:gd name="connsiteX0-301" fmla="*/ 4604273 w 5133800"/>
              <a:gd name="connsiteY0-302" fmla="*/ 0 h 6874137"/>
              <a:gd name="connsiteX1-303" fmla="*/ 0 w 5133800"/>
              <a:gd name="connsiteY1-304" fmla="*/ 0 h 6874137"/>
              <a:gd name="connsiteX2-305" fmla="*/ 0 w 5133800"/>
              <a:gd name="connsiteY2-306" fmla="*/ 6874137 h 6874137"/>
              <a:gd name="connsiteX3-307" fmla="*/ 4722607 w 5133800"/>
              <a:gd name="connsiteY3-308" fmla="*/ 6874137 h 6874137"/>
              <a:gd name="connsiteX4-309" fmla="*/ 4313816 w 5133800"/>
              <a:gd name="connsiteY4-310" fmla="*/ 6379285 h 6874137"/>
              <a:gd name="connsiteX5-311" fmla="*/ 3948056 w 5133800"/>
              <a:gd name="connsiteY5-312" fmla="*/ 5658523 h 6874137"/>
              <a:gd name="connsiteX6-313" fmla="*/ 3818964 w 5133800"/>
              <a:gd name="connsiteY6-314" fmla="*/ 4894730 h 6874137"/>
              <a:gd name="connsiteX7-315" fmla="*/ 3895463 w 5133800"/>
              <a:gd name="connsiteY7-316" fmla="*/ 4335332 h 6874137"/>
              <a:gd name="connsiteX8-317" fmla="*/ 4239708 w 5133800"/>
              <a:gd name="connsiteY8-318" fmla="*/ 3571539 h 6874137"/>
              <a:gd name="connsiteX9-319" fmla="*/ 4747708 w 5133800"/>
              <a:gd name="connsiteY9-320" fmla="*/ 2757544 h 6874137"/>
              <a:gd name="connsiteX10-321" fmla="*/ 5021430 w 5133800"/>
              <a:gd name="connsiteY10-322" fmla="*/ 2017656 h 6874137"/>
              <a:gd name="connsiteX11-323" fmla="*/ 5131397 w 5133800"/>
              <a:gd name="connsiteY11-324" fmla="*/ 1409252 h 6874137"/>
              <a:gd name="connsiteX12-325" fmla="*/ 5051312 w 5133800"/>
              <a:gd name="connsiteY12-326" fmla="*/ 894080 h 6874137"/>
              <a:gd name="connsiteX13-327" fmla="*/ 4863651 w 5133800"/>
              <a:gd name="connsiteY13-328" fmla="*/ 355003 h 6874137"/>
              <a:gd name="connsiteX14-329" fmla="*/ 4604273 w 5133800"/>
              <a:gd name="connsiteY14-330" fmla="*/ 0 h 6874137"/>
              <a:gd name="connsiteX0-331" fmla="*/ 4604273 w 5133800"/>
              <a:gd name="connsiteY0-332" fmla="*/ 0 h 6874137"/>
              <a:gd name="connsiteX1-333" fmla="*/ 0 w 5133800"/>
              <a:gd name="connsiteY1-334" fmla="*/ 0 h 6874137"/>
              <a:gd name="connsiteX2-335" fmla="*/ 0 w 5133800"/>
              <a:gd name="connsiteY2-336" fmla="*/ 6874137 h 6874137"/>
              <a:gd name="connsiteX3-337" fmla="*/ 4722607 w 5133800"/>
              <a:gd name="connsiteY3-338" fmla="*/ 6874137 h 6874137"/>
              <a:gd name="connsiteX4-339" fmla="*/ 4313816 w 5133800"/>
              <a:gd name="connsiteY4-340" fmla="*/ 6379285 h 6874137"/>
              <a:gd name="connsiteX5-341" fmla="*/ 3948056 w 5133800"/>
              <a:gd name="connsiteY5-342" fmla="*/ 5658523 h 6874137"/>
              <a:gd name="connsiteX6-343" fmla="*/ 3818964 w 5133800"/>
              <a:gd name="connsiteY6-344" fmla="*/ 4894730 h 6874137"/>
              <a:gd name="connsiteX7-345" fmla="*/ 3895463 w 5133800"/>
              <a:gd name="connsiteY7-346" fmla="*/ 4335332 h 6874137"/>
              <a:gd name="connsiteX8-347" fmla="*/ 4239708 w 5133800"/>
              <a:gd name="connsiteY8-348" fmla="*/ 3571539 h 6874137"/>
              <a:gd name="connsiteX9-349" fmla="*/ 4747708 w 5133800"/>
              <a:gd name="connsiteY9-350" fmla="*/ 2757544 h 6874137"/>
              <a:gd name="connsiteX10-351" fmla="*/ 5021430 w 5133800"/>
              <a:gd name="connsiteY10-352" fmla="*/ 2017656 h 6874137"/>
              <a:gd name="connsiteX11-353" fmla="*/ 5131397 w 5133800"/>
              <a:gd name="connsiteY11-354" fmla="*/ 1409252 h 6874137"/>
              <a:gd name="connsiteX12-355" fmla="*/ 5051312 w 5133800"/>
              <a:gd name="connsiteY12-356" fmla="*/ 894080 h 6874137"/>
              <a:gd name="connsiteX13-357" fmla="*/ 4863651 w 5133800"/>
              <a:gd name="connsiteY13-358" fmla="*/ 355003 h 6874137"/>
              <a:gd name="connsiteX14-359" fmla="*/ 4604273 w 5133800"/>
              <a:gd name="connsiteY14-360" fmla="*/ 0 h 6874137"/>
              <a:gd name="connsiteX0-361" fmla="*/ 4604273 w 5133800"/>
              <a:gd name="connsiteY0-362" fmla="*/ 0 h 6874137"/>
              <a:gd name="connsiteX1-363" fmla="*/ 0 w 5133800"/>
              <a:gd name="connsiteY1-364" fmla="*/ 0 h 6874137"/>
              <a:gd name="connsiteX2-365" fmla="*/ 0 w 5133800"/>
              <a:gd name="connsiteY2-366" fmla="*/ 6874137 h 6874137"/>
              <a:gd name="connsiteX3-367" fmla="*/ 4722607 w 5133800"/>
              <a:gd name="connsiteY3-368" fmla="*/ 6874137 h 6874137"/>
              <a:gd name="connsiteX4-369" fmla="*/ 4313816 w 5133800"/>
              <a:gd name="connsiteY4-370" fmla="*/ 6379285 h 6874137"/>
              <a:gd name="connsiteX5-371" fmla="*/ 3948056 w 5133800"/>
              <a:gd name="connsiteY5-372" fmla="*/ 5658523 h 6874137"/>
              <a:gd name="connsiteX6-373" fmla="*/ 3818964 w 5133800"/>
              <a:gd name="connsiteY6-374" fmla="*/ 4894730 h 6874137"/>
              <a:gd name="connsiteX7-375" fmla="*/ 3895463 w 5133800"/>
              <a:gd name="connsiteY7-376" fmla="*/ 4335332 h 6874137"/>
              <a:gd name="connsiteX8-377" fmla="*/ 4239708 w 5133800"/>
              <a:gd name="connsiteY8-378" fmla="*/ 3571539 h 6874137"/>
              <a:gd name="connsiteX9-379" fmla="*/ 4747708 w 5133800"/>
              <a:gd name="connsiteY9-380" fmla="*/ 2757544 h 6874137"/>
              <a:gd name="connsiteX10-381" fmla="*/ 5021430 w 5133800"/>
              <a:gd name="connsiteY10-382" fmla="*/ 2017656 h 6874137"/>
              <a:gd name="connsiteX11-383" fmla="*/ 5131397 w 5133800"/>
              <a:gd name="connsiteY11-384" fmla="*/ 1409252 h 6874137"/>
              <a:gd name="connsiteX12-385" fmla="*/ 5051312 w 5133800"/>
              <a:gd name="connsiteY12-386" fmla="*/ 894080 h 6874137"/>
              <a:gd name="connsiteX13-387" fmla="*/ 4863651 w 5133800"/>
              <a:gd name="connsiteY13-388" fmla="*/ 355003 h 6874137"/>
              <a:gd name="connsiteX14-389" fmla="*/ 4604273 w 5133800"/>
              <a:gd name="connsiteY14-390" fmla="*/ 0 h 6874137"/>
              <a:gd name="connsiteX0-391" fmla="*/ 4604273 w 5133800"/>
              <a:gd name="connsiteY0-392" fmla="*/ 0 h 6874137"/>
              <a:gd name="connsiteX1-393" fmla="*/ 0 w 5133800"/>
              <a:gd name="connsiteY1-394" fmla="*/ 0 h 6874137"/>
              <a:gd name="connsiteX2-395" fmla="*/ 0 w 5133800"/>
              <a:gd name="connsiteY2-396" fmla="*/ 6874137 h 6874137"/>
              <a:gd name="connsiteX3-397" fmla="*/ 4722607 w 5133800"/>
              <a:gd name="connsiteY3-398" fmla="*/ 6874137 h 6874137"/>
              <a:gd name="connsiteX4-399" fmla="*/ 4313816 w 5133800"/>
              <a:gd name="connsiteY4-400" fmla="*/ 6379285 h 6874137"/>
              <a:gd name="connsiteX5-401" fmla="*/ 3948056 w 5133800"/>
              <a:gd name="connsiteY5-402" fmla="*/ 5658523 h 6874137"/>
              <a:gd name="connsiteX6-403" fmla="*/ 3818964 w 5133800"/>
              <a:gd name="connsiteY6-404" fmla="*/ 4894730 h 6874137"/>
              <a:gd name="connsiteX7-405" fmla="*/ 3895463 w 5133800"/>
              <a:gd name="connsiteY7-406" fmla="*/ 4335332 h 6874137"/>
              <a:gd name="connsiteX8-407" fmla="*/ 4239708 w 5133800"/>
              <a:gd name="connsiteY8-408" fmla="*/ 3571539 h 6874137"/>
              <a:gd name="connsiteX9-409" fmla="*/ 4747708 w 5133800"/>
              <a:gd name="connsiteY9-410" fmla="*/ 2757544 h 6874137"/>
              <a:gd name="connsiteX10-411" fmla="*/ 5021430 w 5133800"/>
              <a:gd name="connsiteY10-412" fmla="*/ 2017656 h 6874137"/>
              <a:gd name="connsiteX11-413" fmla="*/ 5131397 w 5133800"/>
              <a:gd name="connsiteY11-414" fmla="*/ 1409252 h 6874137"/>
              <a:gd name="connsiteX12-415" fmla="*/ 5051312 w 5133800"/>
              <a:gd name="connsiteY12-416" fmla="*/ 894080 h 6874137"/>
              <a:gd name="connsiteX13-417" fmla="*/ 4863651 w 5133800"/>
              <a:gd name="connsiteY13-418" fmla="*/ 355003 h 6874137"/>
              <a:gd name="connsiteX14-419" fmla="*/ 4604273 w 5133800"/>
              <a:gd name="connsiteY14-420" fmla="*/ 0 h 6874137"/>
              <a:gd name="connsiteX0-421" fmla="*/ 4604273 w 5133800"/>
              <a:gd name="connsiteY0-422" fmla="*/ 0 h 6874137"/>
              <a:gd name="connsiteX1-423" fmla="*/ 0 w 5133800"/>
              <a:gd name="connsiteY1-424" fmla="*/ 0 h 6874137"/>
              <a:gd name="connsiteX2-425" fmla="*/ 0 w 5133800"/>
              <a:gd name="connsiteY2-426" fmla="*/ 6874137 h 6874137"/>
              <a:gd name="connsiteX3-427" fmla="*/ 4722607 w 5133800"/>
              <a:gd name="connsiteY3-428" fmla="*/ 6874137 h 6874137"/>
              <a:gd name="connsiteX4-429" fmla="*/ 4313816 w 5133800"/>
              <a:gd name="connsiteY4-430" fmla="*/ 6379285 h 6874137"/>
              <a:gd name="connsiteX5-431" fmla="*/ 3948056 w 5133800"/>
              <a:gd name="connsiteY5-432" fmla="*/ 5658523 h 6874137"/>
              <a:gd name="connsiteX6-433" fmla="*/ 3818964 w 5133800"/>
              <a:gd name="connsiteY6-434" fmla="*/ 4894730 h 6874137"/>
              <a:gd name="connsiteX7-435" fmla="*/ 3895463 w 5133800"/>
              <a:gd name="connsiteY7-436" fmla="*/ 4335332 h 6874137"/>
              <a:gd name="connsiteX8-437" fmla="*/ 4239708 w 5133800"/>
              <a:gd name="connsiteY8-438" fmla="*/ 3571539 h 6874137"/>
              <a:gd name="connsiteX9-439" fmla="*/ 4747708 w 5133800"/>
              <a:gd name="connsiteY9-440" fmla="*/ 2757544 h 6874137"/>
              <a:gd name="connsiteX10-441" fmla="*/ 5021430 w 5133800"/>
              <a:gd name="connsiteY10-442" fmla="*/ 2017656 h 6874137"/>
              <a:gd name="connsiteX11-443" fmla="*/ 5131397 w 5133800"/>
              <a:gd name="connsiteY11-444" fmla="*/ 1409252 h 6874137"/>
              <a:gd name="connsiteX12-445" fmla="*/ 5051312 w 5133800"/>
              <a:gd name="connsiteY12-446" fmla="*/ 894080 h 6874137"/>
              <a:gd name="connsiteX13-447" fmla="*/ 4863651 w 5133800"/>
              <a:gd name="connsiteY13-448" fmla="*/ 355003 h 6874137"/>
              <a:gd name="connsiteX14-449" fmla="*/ 4604273 w 5133800"/>
              <a:gd name="connsiteY14-450" fmla="*/ 0 h 6874137"/>
              <a:gd name="connsiteX0-451" fmla="*/ 4604273 w 5133800"/>
              <a:gd name="connsiteY0-452" fmla="*/ 0 h 6874137"/>
              <a:gd name="connsiteX1-453" fmla="*/ 0 w 5133800"/>
              <a:gd name="connsiteY1-454" fmla="*/ 0 h 6874137"/>
              <a:gd name="connsiteX2-455" fmla="*/ 0 w 5133800"/>
              <a:gd name="connsiteY2-456" fmla="*/ 6874137 h 6874137"/>
              <a:gd name="connsiteX3-457" fmla="*/ 4722607 w 5133800"/>
              <a:gd name="connsiteY3-458" fmla="*/ 6874137 h 6874137"/>
              <a:gd name="connsiteX4-459" fmla="*/ 4313816 w 5133800"/>
              <a:gd name="connsiteY4-460" fmla="*/ 6379285 h 6874137"/>
              <a:gd name="connsiteX5-461" fmla="*/ 3948056 w 5133800"/>
              <a:gd name="connsiteY5-462" fmla="*/ 5658523 h 6874137"/>
              <a:gd name="connsiteX6-463" fmla="*/ 3818964 w 5133800"/>
              <a:gd name="connsiteY6-464" fmla="*/ 4894730 h 6874137"/>
              <a:gd name="connsiteX7-465" fmla="*/ 3895463 w 5133800"/>
              <a:gd name="connsiteY7-466" fmla="*/ 4335332 h 6874137"/>
              <a:gd name="connsiteX8-467" fmla="*/ 4239708 w 5133800"/>
              <a:gd name="connsiteY8-468" fmla="*/ 3571539 h 6874137"/>
              <a:gd name="connsiteX9-469" fmla="*/ 4747708 w 5133800"/>
              <a:gd name="connsiteY9-470" fmla="*/ 2757544 h 6874137"/>
              <a:gd name="connsiteX10-471" fmla="*/ 5021430 w 5133800"/>
              <a:gd name="connsiteY10-472" fmla="*/ 2017656 h 6874137"/>
              <a:gd name="connsiteX11-473" fmla="*/ 5131397 w 5133800"/>
              <a:gd name="connsiteY11-474" fmla="*/ 1409252 h 6874137"/>
              <a:gd name="connsiteX12-475" fmla="*/ 5051312 w 5133800"/>
              <a:gd name="connsiteY12-476" fmla="*/ 894080 h 6874137"/>
              <a:gd name="connsiteX13-477" fmla="*/ 4863651 w 5133800"/>
              <a:gd name="connsiteY13-478" fmla="*/ 355003 h 6874137"/>
              <a:gd name="connsiteX14-479" fmla="*/ 4604273 w 5133800"/>
              <a:gd name="connsiteY14-480" fmla="*/ 0 h 6874137"/>
              <a:gd name="connsiteX0-481" fmla="*/ 4604273 w 5133800"/>
              <a:gd name="connsiteY0-482" fmla="*/ 0 h 6874137"/>
              <a:gd name="connsiteX1-483" fmla="*/ 0 w 5133800"/>
              <a:gd name="connsiteY1-484" fmla="*/ 0 h 6874137"/>
              <a:gd name="connsiteX2-485" fmla="*/ 0 w 5133800"/>
              <a:gd name="connsiteY2-486" fmla="*/ 6874137 h 6874137"/>
              <a:gd name="connsiteX3-487" fmla="*/ 4722607 w 5133800"/>
              <a:gd name="connsiteY3-488" fmla="*/ 6874137 h 6874137"/>
              <a:gd name="connsiteX4-489" fmla="*/ 4313816 w 5133800"/>
              <a:gd name="connsiteY4-490" fmla="*/ 6379285 h 6874137"/>
              <a:gd name="connsiteX5-491" fmla="*/ 3977938 w 5133800"/>
              <a:gd name="connsiteY5-492" fmla="*/ 5640593 h 6874137"/>
              <a:gd name="connsiteX6-493" fmla="*/ 3818964 w 5133800"/>
              <a:gd name="connsiteY6-494" fmla="*/ 4894730 h 6874137"/>
              <a:gd name="connsiteX7-495" fmla="*/ 3895463 w 5133800"/>
              <a:gd name="connsiteY7-496" fmla="*/ 4335332 h 6874137"/>
              <a:gd name="connsiteX8-497" fmla="*/ 4239708 w 5133800"/>
              <a:gd name="connsiteY8-498" fmla="*/ 3571539 h 6874137"/>
              <a:gd name="connsiteX9-499" fmla="*/ 4747708 w 5133800"/>
              <a:gd name="connsiteY9-500" fmla="*/ 2757544 h 6874137"/>
              <a:gd name="connsiteX10-501" fmla="*/ 5021430 w 5133800"/>
              <a:gd name="connsiteY10-502" fmla="*/ 2017656 h 6874137"/>
              <a:gd name="connsiteX11-503" fmla="*/ 5131397 w 5133800"/>
              <a:gd name="connsiteY11-504" fmla="*/ 1409252 h 6874137"/>
              <a:gd name="connsiteX12-505" fmla="*/ 5051312 w 5133800"/>
              <a:gd name="connsiteY12-506" fmla="*/ 894080 h 6874137"/>
              <a:gd name="connsiteX13-507" fmla="*/ 4863651 w 5133800"/>
              <a:gd name="connsiteY13-508" fmla="*/ 355003 h 6874137"/>
              <a:gd name="connsiteX14-509" fmla="*/ 4604273 w 5133800"/>
              <a:gd name="connsiteY14-510" fmla="*/ 0 h 6874137"/>
              <a:gd name="connsiteX0-511" fmla="*/ 4604273 w 5133800"/>
              <a:gd name="connsiteY0-512" fmla="*/ 0 h 6874137"/>
              <a:gd name="connsiteX1-513" fmla="*/ 0 w 5133800"/>
              <a:gd name="connsiteY1-514" fmla="*/ 0 h 6874137"/>
              <a:gd name="connsiteX2-515" fmla="*/ 0 w 5133800"/>
              <a:gd name="connsiteY2-516" fmla="*/ 6874137 h 6874137"/>
              <a:gd name="connsiteX3-517" fmla="*/ 4722607 w 5133800"/>
              <a:gd name="connsiteY3-518" fmla="*/ 6874137 h 6874137"/>
              <a:gd name="connsiteX4-519" fmla="*/ 4313816 w 5133800"/>
              <a:gd name="connsiteY4-520" fmla="*/ 6379285 h 6874137"/>
              <a:gd name="connsiteX5-521" fmla="*/ 3977938 w 5133800"/>
              <a:gd name="connsiteY5-522" fmla="*/ 5640593 h 6874137"/>
              <a:gd name="connsiteX6-523" fmla="*/ 3818964 w 5133800"/>
              <a:gd name="connsiteY6-524" fmla="*/ 4894730 h 6874137"/>
              <a:gd name="connsiteX7-525" fmla="*/ 3895463 w 5133800"/>
              <a:gd name="connsiteY7-526" fmla="*/ 4335332 h 6874137"/>
              <a:gd name="connsiteX8-527" fmla="*/ 4239708 w 5133800"/>
              <a:gd name="connsiteY8-528" fmla="*/ 3571539 h 6874137"/>
              <a:gd name="connsiteX9-529" fmla="*/ 4747708 w 5133800"/>
              <a:gd name="connsiteY9-530" fmla="*/ 2757544 h 6874137"/>
              <a:gd name="connsiteX10-531" fmla="*/ 5021430 w 5133800"/>
              <a:gd name="connsiteY10-532" fmla="*/ 2017656 h 6874137"/>
              <a:gd name="connsiteX11-533" fmla="*/ 5131397 w 5133800"/>
              <a:gd name="connsiteY11-534" fmla="*/ 1409252 h 6874137"/>
              <a:gd name="connsiteX12-535" fmla="*/ 5051312 w 5133800"/>
              <a:gd name="connsiteY12-536" fmla="*/ 894080 h 6874137"/>
              <a:gd name="connsiteX13-537" fmla="*/ 4863651 w 5133800"/>
              <a:gd name="connsiteY13-538" fmla="*/ 355003 h 6874137"/>
              <a:gd name="connsiteX14-539" fmla="*/ 4604273 w 5133800"/>
              <a:gd name="connsiteY14-540" fmla="*/ 0 h 6874137"/>
              <a:gd name="connsiteX0-541" fmla="*/ 4604273 w 5133800"/>
              <a:gd name="connsiteY0-542" fmla="*/ 0 h 6874137"/>
              <a:gd name="connsiteX1-543" fmla="*/ 0 w 5133800"/>
              <a:gd name="connsiteY1-544" fmla="*/ 0 h 6874137"/>
              <a:gd name="connsiteX2-545" fmla="*/ 0 w 5133800"/>
              <a:gd name="connsiteY2-546" fmla="*/ 6874137 h 6874137"/>
              <a:gd name="connsiteX3-547" fmla="*/ 4722607 w 5133800"/>
              <a:gd name="connsiteY3-548" fmla="*/ 6874137 h 6874137"/>
              <a:gd name="connsiteX4-549" fmla="*/ 4331745 w 5133800"/>
              <a:gd name="connsiteY4-550" fmla="*/ 6361356 h 6874137"/>
              <a:gd name="connsiteX5-551" fmla="*/ 3977938 w 5133800"/>
              <a:gd name="connsiteY5-552" fmla="*/ 5640593 h 6874137"/>
              <a:gd name="connsiteX6-553" fmla="*/ 3818964 w 5133800"/>
              <a:gd name="connsiteY6-554" fmla="*/ 4894730 h 6874137"/>
              <a:gd name="connsiteX7-555" fmla="*/ 3895463 w 5133800"/>
              <a:gd name="connsiteY7-556" fmla="*/ 4335332 h 6874137"/>
              <a:gd name="connsiteX8-557" fmla="*/ 4239708 w 5133800"/>
              <a:gd name="connsiteY8-558" fmla="*/ 3571539 h 6874137"/>
              <a:gd name="connsiteX9-559" fmla="*/ 4747708 w 5133800"/>
              <a:gd name="connsiteY9-560" fmla="*/ 2757544 h 6874137"/>
              <a:gd name="connsiteX10-561" fmla="*/ 5021430 w 5133800"/>
              <a:gd name="connsiteY10-562" fmla="*/ 2017656 h 6874137"/>
              <a:gd name="connsiteX11-563" fmla="*/ 5131397 w 5133800"/>
              <a:gd name="connsiteY11-564" fmla="*/ 1409252 h 6874137"/>
              <a:gd name="connsiteX12-565" fmla="*/ 5051312 w 5133800"/>
              <a:gd name="connsiteY12-566" fmla="*/ 894080 h 6874137"/>
              <a:gd name="connsiteX13-567" fmla="*/ 4863651 w 5133800"/>
              <a:gd name="connsiteY13-568" fmla="*/ 355003 h 6874137"/>
              <a:gd name="connsiteX14-569" fmla="*/ 4604273 w 5133800"/>
              <a:gd name="connsiteY14-570" fmla="*/ 0 h 6874137"/>
              <a:gd name="connsiteX0-571" fmla="*/ 4604273 w 5133800"/>
              <a:gd name="connsiteY0-572" fmla="*/ 0 h 6874137"/>
              <a:gd name="connsiteX1-573" fmla="*/ 0 w 5133800"/>
              <a:gd name="connsiteY1-574" fmla="*/ 0 h 6874137"/>
              <a:gd name="connsiteX2-575" fmla="*/ 0 w 5133800"/>
              <a:gd name="connsiteY2-576" fmla="*/ 6874137 h 6874137"/>
              <a:gd name="connsiteX3-577" fmla="*/ 4722607 w 5133800"/>
              <a:gd name="connsiteY3-578" fmla="*/ 6874137 h 6874137"/>
              <a:gd name="connsiteX4-579" fmla="*/ 4331745 w 5133800"/>
              <a:gd name="connsiteY4-580" fmla="*/ 6361356 h 6874137"/>
              <a:gd name="connsiteX5-581" fmla="*/ 3977938 w 5133800"/>
              <a:gd name="connsiteY5-582" fmla="*/ 5640593 h 6874137"/>
              <a:gd name="connsiteX6-583" fmla="*/ 3818964 w 5133800"/>
              <a:gd name="connsiteY6-584" fmla="*/ 4894730 h 6874137"/>
              <a:gd name="connsiteX7-585" fmla="*/ 3895463 w 5133800"/>
              <a:gd name="connsiteY7-586" fmla="*/ 4335332 h 6874137"/>
              <a:gd name="connsiteX8-587" fmla="*/ 4239708 w 5133800"/>
              <a:gd name="connsiteY8-588" fmla="*/ 3571539 h 6874137"/>
              <a:gd name="connsiteX9-589" fmla="*/ 4747708 w 5133800"/>
              <a:gd name="connsiteY9-590" fmla="*/ 2757544 h 6874137"/>
              <a:gd name="connsiteX10-591" fmla="*/ 5021430 w 5133800"/>
              <a:gd name="connsiteY10-592" fmla="*/ 2017656 h 6874137"/>
              <a:gd name="connsiteX11-593" fmla="*/ 5131397 w 5133800"/>
              <a:gd name="connsiteY11-594" fmla="*/ 1409252 h 6874137"/>
              <a:gd name="connsiteX12-595" fmla="*/ 5051312 w 5133800"/>
              <a:gd name="connsiteY12-596" fmla="*/ 894080 h 6874137"/>
              <a:gd name="connsiteX13-597" fmla="*/ 4863651 w 5133800"/>
              <a:gd name="connsiteY13-598" fmla="*/ 355003 h 6874137"/>
              <a:gd name="connsiteX14-599" fmla="*/ 4604273 w 5133800"/>
              <a:gd name="connsiteY14-600" fmla="*/ 0 h 6874137"/>
              <a:gd name="connsiteX0-601" fmla="*/ 4604273 w 5133800"/>
              <a:gd name="connsiteY0-602" fmla="*/ 0 h 6874137"/>
              <a:gd name="connsiteX1-603" fmla="*/ 0 w 5133800"/>
              <a:gd name="connsiteY1-604" fmla="*/ 0 h 6874137"/>
              <a:gd name="connsiteX2-605" fmla="*/ 0 w 5133800"/>
              <a:gd name="connsiteY2-606" fmla="*/ 6874137 h 6874137"/>
              <a:gd name="connsiteX3-607" fmla="*/ 4722607 w 5133800"/>
              <a:gd name="connsiteY3-608" fmla="*/ 6874137 h 6874137"/>
              <a:gd name="connsiteX4-609" fmla="*/ 4331745 w 5133800"/>
              <a:gd name="connsiteY4-610" fmla="*/ 6361356 h 6874137"/>
              <a:gd name="connsiteX5-611" fmla="*/ 3977938 w 5133800"/>
              <a:gd name="connsiteY5-612" fmla="*/ 5640593 h 6874137"/>
              <a:gd name="connsiteX6-613" fmla="*/ 3818964 w 5133800"/>
              <a:gd name="connsiteY6-614" fmla="*/ 4894730 h 6874137"/>
              <a:gd name="connsiteX7-615" fmla="*/ 3895463 w 5133800"/>
              <a:gd name="connsiteY7-616" fmla="*/ 4335332 h 6874137"/>
              <a:gd name="connsiteX8-617" fmla="*/ 4239708 w 5133800"/>
              <a:gd name="connsiteY8-618" fmla="*/ 3571539 h 6874137"/>
              <a:gd name="connsiteX9-619" fmla="*/ 4747708 w 5133800"/>
              <a:gd name="connsiteY9-620" fmla="*/ 2757544 h 6874137"/>
              <a:gd name="connsiteX10-621" fmla="*/ 5021430 w 5133800"/>
              <a:gd name="connsiteY10-622" fmla="*/ 2017656 h 6874137"/>
              <a:gd name="connsiteX11-623" fmla="*/ 5131397 w 5133800"/>
              <a:gd name="connsiteY11-624" fmla="*/ 1409252 h 6874137"/>
              <a:gd name="connsiteX12-625" fmla="*/ 5051312 w 5133800"/>
              <a:gd name="connsiteY12-626" fmla="*/ 894080 h 6874137"/>
              <a:gd name="connsiteX13-627" fmla="*/ 4863651 w 5133800"/>
              <a:gd name="connsiteY13-628" fmla="*/ 355003 h 6874137"/>
              <a:gd name="connsiteX14-629" fmla="*/ 4604273 w 5133800"/>
              <a:gd name="connsiteY14-630" fmla="*/ 0 h 6874137"/>
              <a:gd name="connsiteX0-631" fmla="*/ 4604273 w 5133800"/>
              <a:gd name="connsiteY0-632" fmla="*/ 0 h 6874137"/>
              <a:gd name="connsiteX1-633" fmla="*/ 0 w 5133800"/>
              <a:gd name="connsiteY1-634" fmla="*/ 0 h 6874137"/>
              <a:gd name="connsiteX2-635" fmla="*/ 0 w 5133800"/>
              <a:gd name="connsiteY2-636" fmla="*/ 6874137 h 6874137"/>
              <a:gd name="connsiteX3-637" fmla="*/ 4722607 w 5133800"/>
              <a:gd name="connsiteY3-638" fmla="*/ 6874137 h 6874137"/>
              <a:gd name="connsiteX4-639" fmla="*/ 4331745 w 5133800"/>
              <a:gd name="connsiteY4-640" fmla="*/ 6361356 h 6874137"/>
              <a:gd name="connsiteX5-641" fmla="*/ 3977938 w 5133800"/>
              <a:gd name="connsiteY5-642" fmla="*/ 5640593 h 6874137"/>
              <a:gd name="connsiteX6-643" fmla="*/ 3818964 w 5133800"/>
              <a:gd name="connsiteY6-644" fmla="*/ 4894730 h 6874137"/>
              <a:gd name="connsiteX7-645" fmla="*/ 3895463 w 5133800"/>
              <a:gd name="connsiteY7-646" fmla="*/ 4335332 h 6874137"/>
              <a:gd name="connsiteX8-647" fmla="*/ 4239708 w 5133800"/>
              <a:gd name="connsiteY8-648" fmla="*/ 3571539 h 6874137"/>
              <a:gd name="connsiteX9-649" fmla="*/ 4747708 w 5133800"/>
              <a:gd name="connsiteY9-650" fmla="*/ 2757544 h 6874137"/>
              <a:gd name="connsiteX10-651" fmla="*/ 5021430 w 5133800"/>
              <a:gd name="connsiteY10-652" fmla="*/ 2017656 h 6874137"/>
              <a:gd name="connsiteX11-653" fmla="*/ 5131397 w 5133800"/>
              <a:gd name="connsiteY11-654" fmla="*/ 1409252 h 6874137"/>
              <a:gd name="connsiteX12-655" fmla="*/ 5051312 w 5133800"/>
              <a:gd name="connsiteY12-656" fmla="*/ 894080 h 6874137"/>
              <a:gd name="connsiteX13-657" fmla="*/ 4863651 w 5133800"/>
              <a:gd name="connsiteY13-658" fmla="*/ 355003 h 6874137"/>
              <a:gd name="connsiteX14-659" fmla="*/ 4604273 w 5133800"/>
              <a:gd name="connsiteY14-660" fmla="*/ 0 h 6874137"/>
              <a:gd name="connsiteX0-661" fmla="*/ 4604273 w 5134812"/>
              <a:gd name="connsiteY0-662" fmla="*/ 0 h 6874137"/>
              <a:gd name="connsiteX1-663" fmla="*/ 0 w 5134812"/>
              <a:gd name="connsiteY1-664" fmla="*/ 0 h 6874137"/>
              <a:gd name="connsiteX2-665" fmla="*/ 0 w 5134812"/>
              <a:gd name="connsiteY2-666" fmla="*/ 6874137 h 6874137"/>
              <a:gd name="connsiteX3-667" fmla="*/ 4722607 w 5134812"/>
              <a:gd name="connsiteY3-668" fmla="*/ 6874137 h 6874137"/>
              <a:gd name="connsiteX4-669" fmla="*/ 4331745 w 5134812"/>
              <a:gd name="connsiteY4-670" fmla="*/ 6361356 h 6874137"/>
              <a:gd name="connsiteX5-671" fmla="*/ 3977938 w 5134812"/>
              <a:gd name="connsiteY5-672" fmla="*/ 5640593 h 6874137"/>
              <a:gd name="connsiteX6-673" fmla="*/ 3818964 w 5134812"/>
              <a:gd name="connsiteY6-674" fmla="*/ 4894730 h 6874137"/>
              <a:gd name="connsiteX7-675" fmla="*/ 3895463 w 5134812"/>
              <a:gd name="connsiteY7-676" fmla="*/ 4335332 h 6874137"/>
              <a:gd name="connsiteX8-677" fmla="*/ 4239708 w 5134812"/>
              <a:gd name="connsiteY8-678" fmla="*/ 3571539 h 6874137"/>
              <a:gd name="connsiteX9-679" fmla="*/ 4747708 w 5134812"/>
              <a:gd name="connsiteY9-680" fmla="*/ 2757544 h 6874137"/>
              <a:gd name="connsiteX10-681" fmla="*/ 5021430 w 5134812"/>
              <a:gd name="connsiteY10-682" fmla="*/ 2017656 h 6874137"/>
              <a:gd name="connsiteX11-683" fmla="*/ 5131397 w 5134812"/>
              <a:gd name="connsiteY11-684" fmla="*/ 1409252 h 6874137"/>
              <a:gd name="connsiteX12-685" fmla="*/ 5051312 w 5134812"/>
              <a:gd name="connsiteY12-686" fmla="*/ 894080 h 6874137"/>
              <a:gd name="connsiteX13-687" fmla="*/ 4863651 w 5134812"/>
              <a:gd name="connsiteY13-688" fmla="*/ 355003 h 6874137"/>
              <a:gd name="connsiteX14-689" fmla="*/ 4604273 w 5134812"/>
              <a:gd name="connsiteY14-690" fmla="*/ 0 h 6874137"/>
              <a:gd name="connsiteX0-691" fmla="*/ 7375177 w 7377234"/>
              <a:gd name="connsiteY0-692" fmla="*/ 13648 h 6874137"/>
              <a:gd name="connsiteX1-693" fmla="*/ 0 w 7377234"/>
              <a:gd name="connsiteY1-694" fmla="*/ 0 h 6874137"/>
              <a:gd name="connsiteX2-695" fmla="*/ 0 w 7377234"/>
              <a:gd name="connsiteY2-696" fmla="*/ 6874137 h 6874137"/>
              <a:gd name="connsiteX3-697" fmla="*/ 4722607 w 7377234"/>
              <a:gd name="connsiteY3-698" fmla="*/ 6874137 h 6874137"/>
              <a:gd name="connsiteX4-699" fmla="*/ 4331745 w 7377234"/>
              <a:gd name="connsiteY4-700" fmla="*/ 6361356 h 6874137"/>
              <a:gd name="connsiteX5-701" fmla="*/ 3977938 w 7377234"/>
              <a:gd name="connsiteY5-702" fmla="*/ 5640593 h 6874137"/>
              <a:gd name="connsiteX6-703" fmla="*/ 3818964 w 7377234"/>
              <a:gd name="connsiteY6-704" fmla="*/ 4894730 h 6874137"/>
              <a:gd name="connsiteX7-705" fmla="*/ 3895463 w 7377234"/>
              <a:gd name="connsiteY7-706" fmla="*/ 4335332 h 6874137"/>
              <a:gd name="connsiteX8-707" fmla="*/ 4239708 w 7377234"/>
              <a:gd name="connsiteY8-708" fmla="*/ 3571539 h 6874137"/>
              <a:gd name="connsiteX9-709" fmla="*/ 4747708 w 7377234"/>
              <a:gd name="connsiteY9-710" fmla="*/ 2757544 h 6874137"/>
              <a:gd name="connsiteX10-711" fmla="*/ 5021430 w 7377234"/>
              <a:gd name="connsiteY10-712" fmla="*/ 2017656 h 6874137"/>
              <a:gd name="connsiteX11-713" fmla="*/ 5131397 w 7377234"/>
              <a:gd name="connsiteY11-714" fmla="*/ 1409252 h 6874137"/>
              <a:gd name="connsiteX12-715" fmla="*/ 5051312 w 7377234"/>
              <a:gd name="connsiteY12-716" fmla="*/ 894080 h 6874137"/>
              <a:gd name="connsiteX13-717" fmla="*/ 4863651 w 7377234"/>
              <a:gd name="connsiteY13-718" fmla="*/ 355003 h 6874137"/>
              <a:gd name="connsiteX14-719" fmla="*/ 7375177 w 7377234"/>
              <a:gd name="connsiteY14-720" fmla="*/ 13648 h 6874137"/>
              <a:gd name="connsiteX0-721" fmla="*/ 7375177 w 8001723"/>
              <a:gd name="connsiteY0-722" fmla="*/ 13648 h 6874137"/>
              <a:gd name="connsiteX1-723" fmla="*/ 0 w 8001723"/>
              <a:gd name="connsiteY1-724" fmla="*/ 0 h 6874137"/>
              <a:gd name="connsiteX2-725" fmla="*/ 0 w 8001723"/>
              <a:gd name="connsiteY2-726" fmla="*/ 6874137 h 6874137"/>
              <a:gd name="connsiteX3-727" fmla="*/ 4722607 w 8001723"/>
              <a:gd name="connsiteY3-728" fmla="*/ 6874137 h 6874137"/>
              <a:gd name="connsiteX4-729" fmla="*/ 4331745 w 8001723"/>
              <a:gd name="connsiteY4-730" fmla="*/ 6361356 h 6874137"/>
              <a:gd name="connsiteX5-731" fmla="*/ 3977938 w 8001723"/>
              <a:gd name="connsiteY5-732" fmla="*/ 5640593 h 6874137"/>
              <a:gd name="connsiteX6-733" fmla="*/ 3818964 w 8001723"/>
              <a:gd name="connsiteY6-734" fmla="*/ 4894730 h 6874137"/>
              <a:gd name="connsiteX7-735" fmla="*/ 3895463 w 8001723"/>
              <a:gd name="connsiteY7-736" fmla="*/ 4335332 h 6874137"/>
              <a:gd name="connsiteX8-737" fmla="*/ 4239708 w 8001723"/>
              <a:gd name="connsiteY8-738" fmla="*/ 3571539 h 6874137"/>
              <a:gd name="connsiteX9-739" fmla="*/ 4747708 w 8001723"/>
              <a:gd name="connsiteY9-740" fmla="*/ 2757544 h 6874137"/>
              <a:gd name="connsiteX10-741" fmla="*/ 5021430 w 8001723"/>
              <a:gd name="connsiteY10-742" fmla="*/ 2017656 h 6874137"/>
              <a:gd name="connsiteX11-743" fmla="*/ 5131397 w 8001723"/>
              <a:gd name="connsiteY11-744" fmla="*/ 1409252 h 6874137"/>
              <a:gd name="connsiteX12-745" fmla="*/ 5051312 w 8001723"/>
              <a:gd name="connsiteY12-746" fmla="*/ 894080 h 6874137"/>
              <a:gd name="connsiteX13-747" fmla="*/ 7999947 w 8001723"/>
              <a:gd name="connsiteY13-748" fmla="*/ 600662 h 6874137"/>
              <a:gd name="connsiteX14-749" fmla="*/ 7375177 w 8001723"/>
              <a:gd name="connsiteY14-750" fmla="*/ 13648 h 6874137"/>
              <a:gd name="connsiteX0-751" fmla="*/ 7375177 w 8248679"/>
              <a:gd name="connsiteY0-752" fmla="*/ 13648 h 6874137"/>
              <a:gd name="connsiteX1-753" fmla="*/ 0 w 8248679"/>
              <a:gd name="connsiteY1-754" fmla="*/ 0 h 6874137"/>
              <a:gd name="connsiteX2-755" fmla="*/ 0 w 8248679"/>
              <a:gd name="connsiteY2-756" fmla="*/ 6874137 h 6874137"/>
              <a:gd name="connsiteX3-757" fmla="*/ 4722607 w 8248679"/>
              <a:gd name="connsiteY3-758" fmla="*/ 6874137 h 6874137"/>
              <a:gd name="connsiteX4-759" fmla="*/ 4331745 w 8248679"/>
              <a:gd name="connsiteY4-760" fmla="*/ 6361356 h 6874137"/>
              <a:gd name="connsiteX5-761" fmla="*/ 3977938 w 8248679"/>
              <a:gd name="connsiteY5-762" fmla="*/ 5640593 h 6874137"/>
              <a:gd name="connsiteX6-763" fmla="*/ 3818964 w 8248679"/>
              <a:gd name="connsiteY6-764" fmla="*/ 4894730 h 6874137"/>
              <a:gd name="connsiteX7-765" fmla="*/ 3895463 w 8248679"/>
              <a:gd name="connsiteY7-766" fmla="*/ 4335332 h 6874137"/>
              <a:gd name="connsiteX8-767" fmla="*/ 4239708 w 8248679"/>
              <a:gd name="connsiteY8-768" fmla="*/ 3571539 h 6874137"/>
              <a:gd name="connsiteX9-769" fmla="*/ 4747708 w 8248679"/>
              <a:gd name="connsiteY9-770" fmla="*/ 2757544 h 6874137"/>
              <a:gd name="connsiteX10-771" fmla="*/ 5021430 w 8248679"/>
              <a:gd name="connsiteY10-772" fmla="*/ 2017656 h 6874137"/>
              <a:gd name="connsiteX11-773" fmla="*/ 5131397 w 8248679"/>
              <a:gd name="connsiteY11-774" fmla="*/ 1409252 h 6874137"/>
              <a:gd name="connsiteX12-775" fmla="*/ 8248509 w 8248679"/>
              <a:gd name="connsiteY12-776" fmla="*/ 1330809 h 6874137"/>
              <a:gd name="connsiteX13-777" fmla="*/ 7999947 w 8248679"/>
              <a:gd name="connsiteY13-778" fmla="*/ 600662 h 6874137"/>
              <a:gd name="connsiteX14-779" fmla="*/ 7375177 w 8248679"/>
              <a:gd name="connsiteY14-780" fmla="*/ 13648 h 6874137"/>
              <a:gd name="connsiteX0-781" fmla="*/ 7375177 w 8253206"/>
              <a:gd name="connsiteY0-782" fmla="*/ 13648 h 6874137"/>
              <a:gd name="connsiteX1-783" fmla="*/ 0 w 8253206"/>
              <a:gd name="connsiteY1-784" fmla="*/ 0 h 6874137"/>
              <a:gd name="connsiteX2-785" fmla="*/ 0 w 8253206"/>
              <a:gd name="connsiteY2-786" fmla="*/ 6874137 h 6874137"/>
              <a:gd name="connsiteX3-787" fmla="*/ 4722607 w 8253206"/>
              <a:gd name="connsiteY3-788" fmla="*/ 6874137 h 6874137"/>
              <a:gd name="connsiteX4-789" fmla="*/ 4331745 w 8253206"/>
              <a:gd name="connsiteY4-790" fmla="*/ 6361356 h 6874137"/>
              <a:gd name="connsiteX5-791" fmla="*/ 3977938 w 8253206"/>
              <a:gd name="connsiteY5-792" fmla="*/ 5640593 h 6874137"/>
              <a:gd name="connsiteX6-793" fmla="*/ 3818964 w 8253206"/>
              <a:gd name="connsiteY6-794" fmla="*/ 4894730 h 6874137"/>
              <a:gd name="connsiteX7-795" fmla="*/ 3895463 w 8253206"/>
              <a:gd name="connsiteY7-796" fmla="*/ 4335332 h 6874137"/>
              <a:gd name="connsiteX8-797" fmla="*/ 4239708 w 8253206"/>
              <a:gd name="connsiteY8-798" fmla="*/ 3571539 h 6874137"/>
              <a:gd name="connsiteX9-799" fmla="*/ 4747708 w 8253206"/>
              <a:gd name="connsiteY9-800" fmla="*/ 2757544 h 6874137"/>
              <a:gd name="connsiteX10-801" fmla="*/ 5021430 w 8253206"/>
              <a:gd name="connsiteY10-802" fmla="*/ 2017656 h 6874137"/>
              <a:gd name="connsiteX11-803" fmla="*/ 8176345 w 8253206"/>
              <a:gd name="connsiteY11-804" fmla="*/ 2228118 h 6874137"/>
              <a:gd name="connsiteX12-805" fmla="*/ 8248509 w 8253206"/>
              <a:gd name="connsiteY12-806" fmla="*/ 1330809 h 6874137"/>
              <a:gd name="connsiteX13-807" fmla="*/ 7999947 w 8253206"/>
              <a:gd name="connsiteY13-808" fmla="*/ 600662 h 6874137"/>
              <a:gd name="connsiteX14-809" fmla="*/ 7375177 w 8253206"/>
              <a:gd name="connsiteY14-810" fmla="*/ 13648 h 6874137"/>
              <a:gd name="connsiteX0-811" fmla="*/ 7375177 w 8253206"/>
              <a:gd name="connsiteY0-812" fmla="*/ 13648 h 6874137"/>
              <a:gd name="connsiteX1-813" fmla="*/ 0 w 8253206"/>
              <a:gd name="connsiteY1-814" fmla="*/ 0 h 6874137"/>
              <a:gd name="connsiteX2-815" fmla="*/ 0 w 8253206"/>
              <a:gd name="connsiteY2-816" fmla="*/ 6874137 h 6874137"/>
              <a:gd name="connsiteX3-817" fmla="*/ 4722607 w 8253206"/>
              <a:gd name="connsiteY3-818" fmla="*/ 6874137 h 6874137"/>
              <a:gd name="connsiteX4-819" fmla="*/ 4331745 w 8253206"/>
              <a:gd name="connsiteY4-820" fmla="*/ 6361356 h 6874137"/>
              <a:gd name="connsiteX5-821" fmla="*/ 3977938 w 8253206"/>
              <a:gd name="connsiteY5-822" fmla="*/ 5640593 h 6874137"/>
              <a:gd name="connsiteX6-823" fmla="*/ 3818964 w 8253206"/>
              <a:gd name="connsiteY6-824" fmla="*/ 4894730 h 6874137"/>
              <a:gd name="connsiteX7-825" fmla="*/ 3895463 w 8253206"/>
              <a:gd name="connsiteY7-826" fmla="*/ 4335332 h 6874137"/>
              <a:gd name="connsiteX8-827" fmla="*/ 4239708 w 8253206"/>
              <a:gd name="connsiteY8-828" fmla="*/ 3571539 h 6874137"/>
              <a:gd name="connsiteX9-829" fmla="*/ 4747708 w 8253206"/>
              <a:gd name="connsiteY9-830" fmla="*/ 2757544 h 6874137"/>
              <a:gd name="connsiteX10-831" fmla="*/ 6970198 w 8253206"/>
              <a:gd name="connsiteY10-832" fmla="*/ 3000295 h 6874137"/>
              <a:gd name="connsiteX11-833" fmla="*/ 8176345 w 8253206"/>
              <a:gd name="connsiteY11-834" fmla="*/ 2228118 h 6874137"/>
              <a:gd name="connsiteX12-835" fmla="*/ 8248509 w 8253206"/>
              <a:gd name="connsiteY12-836" fmla="*/ 1330809 h 6874137"/>
              <a:gd name="connsiteX13-837" fmla="*/ 7999947 w 8253206"/>
              <a:gd name="connsiteY13-838" fmla="*/ 600662 h 6874137"/>
              <a:gd name="connsiteX14-839" fmla="*/ 7375177 w 8253206"/>
              <a:gd name="connsiteY14-840" fmla="*/ 13648 h 6874137"/>
              <a:gd name="connsiteX0-841" fmla="*/ 7375177 w 8253206"/>
              <a:gd name="connsiteY0-842" fmla="*/ 13648 h 6874137"/>
              <a:gd name="connsiteX1-843" fmla="*/ 0 w 8253206"/>
              <a:gd name="connsiteY1-844" fmla="*/ 0 h 6874137"/>
              <a:gd name="connsiteX2-845" fmla="*/ 0 w 8253206"/>
              <a:gd name="connsiteY2-846" fmla="*/ 6874137 h 6874137"/>
              <a:gd name="connsiteX3-847" fmla="*/ 4722607 w 8253206"/>
              <a:gd name="connsiteY3-848" fmla="*/ 6874137 h 6874137"/>
              <a:gd name="connsiteX4-849" fmla="*/ 4331745 w 8253206"/>
              <a:gd name="connsiteY4-850" fmla="*/ 6361356 h 6874137"/>
              <a:gd name="connsiteX5-851" fmla="*/ 3977938 w 8253206"/>
              <a:gd name="connsiteY5-852" fmla="*/ 5640593 h 6874137"/>
              <a:gd name="connsiteX6-853" fmla="*/ 3818964 w 8253206"/>
              <a:gd name="connsiteY6-854" fmla="*/ 4894730 h 6874137"/>
              <a:gd name="connsiteX7-855" fmla="*/ 3895463 w 8253206"/>
              <a:gd name="connsiteY7-856" fmla="*/ 4335332 h 6874137"/>
              <a:gd name="connsiteX8-857" fmla="*/ 4239708 w 8253206"/>
              <a:gd name="connsiteY8-858" fmla="*/ 3571539 h 6874137"/>
              <a:gd name="connsiteX9-859" fmla="*/ 5782991 w 8253206"/>
              <a:gd name="connsiteY9-860" fmla="*/ 3808422 h 6874137"/>
              <a:gd name="connsiteX10-861" fmla="*/ 6970198 w 8253206"/>
              <a:gd name="connsiteY10-862" fmla="*/ 3000295 h 6874137"/>
              <a:gd name="connsiteX11-863" fmla="*/ 8176345 w 8253206"/>
              <a:gd name="connsiteY11-864" fmla="*/ 2228118 h 6874137"/>
              <a:gd name="connsiteX12-865" fmla="*/ 8248509 w 8253206"/>
              <a:gd name="connsiteY12-866" fmla="*/ 1330809 h 6874137"/>
              <a:gd name="connsiteX13-867" fmla="*/ 7999947 w 8253206"/>
              <a:gd name="connsiteY13-868" fmla="*/ 600662 h 6874137"/>
              <a:gd name="connsiteX14-869" fmla="*/ 7375177 w 8253206"/>
              <a:gd name="connsiteY14-870" fmla="*/ 13648 h 6874137"/>
              <a:gd name="connsiteX0-871" fmla="*/ 7375177 w 8253206"/>
              <a:gd name="connsiteY0-872" fmla="*/ 13648 h 6874137"/>
              <a:gd name="connsiteX1-873" fmla="*/ 0 w 8253206"/>
              <a:gd name="connsiteY1-874" fmla="*/ 0 h 6874137"/>
              <a:gd name="connsiteX2-875" fmla="*/ 0 w 8253206"/>
              <a:gd name="connsiteY2-876" fmla="*/ 6874137 h 6874137"/>
              <a:gd name="connsiteX3-877" fmla="*/ 4722607 w 8253206"/>
              <a:gd name="connsiteY3-878" fmla="*/ 6874137 h 6874137"/>
              <a:gd name="connsiteX4-879" fmla="*/ 4331745 w 8253206"/>
              <a:gd name="connsiteY4-880" fmla="*/ 6361356 h 6874137"/>
              <a:gd name="connsiteX5-881" fmla="*/ 3977938 w 8253206"/>
              <a:gd name="connsiteY5-882" fmla="*/ 5640593 h 6874137"/>
              <a:gd name="connsiteX6-883" fmla="*/ 3818964 w 8253206"/>
              <a:gd name="connsiteY6-884" fmla="*/ 4894730 h 6874137"/>
              <a:gd name="connsiteX7-885" fmla="*/ 3895463 w 8253206"/>
              <a:gd name="connsiteY7-886" fmla="*/ 4335332 h 6874137"/>
              <a:gd name="connsiteX8-887" fmla="*/ 5061842 w 8253206"/>
              <a:gd name="connsiteY8-888" fmla="*/ 4035563 h 6874137"/>
              <a:gd name="connsiteX9-889" fmla="*/ 5782991 w 8253206"/>
              <a:gd name="connsiteY9-890" fmla="*/ 3808422 h 6874137"/>
              <a:gd name="connsiteX10-891" fmla="*/ 6970198 w 8253206"/>
              <a:gd name="connsiteY10-892" fmla="*/ 3000295 h 6874137"/>
              <a:gd name="connsiteX11-893" fmla="*/ 8176345 w 8253206"/>
              <a:gd name="connsiteY11-894" fmla="*/ 2228118 h 6874137"/>
              <a:gd name="connsiteX12-895" fmla="*/ 8248509 w 8253206"/>
              <a:gd name="connsiteY12-896" fmla="*/ 1330809 h 6874137"/>
              <a:gd name="connsiteX13-897" fmla="*/ 7999947 w 8253206"/>
              <a:gd name="connsiteY13-898" fmla="*/ 600662 h 6874137"/>
              <a:gd name="connsiteX14-899" fmla="*/ 7375177 w 8253206"/>
              <a:gd name="connsiteY14-900" fmla="*/ 13648 h 6874137"/>
              <a:gd name="connsiteX0-901" fmla="*/ 7375177 w 8253206"/>
              <a:gd name="connsiteY0-902" fmla="*/ 13648 h 6874137"/>
              <a:gd name="connsiteX1-903" fmla="*/ 0 w 8253206"/>
              <a:gd name="connsiteY1-904" fmla="*/ 0 h 6874137"/>
              <a:gd name="connsiteX2-905" fmla="*/ 0 w 8253206"/>
              <a:gd name="connsiteY2-906" fmla="*/ 6874137 h 6874137"/>
              <a:gd name="connsiteX3-907" fmla="*/ 4722607 w 8253206"/>
              <a:gd name="connsiteY3-908" fmla="*/ 6874137 h 6874137"/>
              <a:gd name="connsiteX4-909" fmla="*/ 4331745 w 8253206"/>
              <a:gd name="connsiteY4-910" fmla="*/ 6361356 h 6874137"/>
              <a:gd name="connsiteX5-911" fmla="*/ 3977938 w 8253206"/>
              <a:gd name="connsiteY5-912" fmla="*/ 5640593 h 6874137"/>
              <a:gd name="connsiteX6-913" fmla="*/ 3818964 w 8253206"/>
              <a:gd name="connsiteY6-914" fmla="*/ 4894730 h 6874137"/>
              <a:gd name="connsiteX7-915" fmla="*/ 4199958 w 8253206"/>
              <a:gd name="connsiteY7-916" fmla="*/ 4512752 h 6874137"/>
              <a:gd name="connsiteX8-917" fmla="*/ 5061842 w 8253206"/>
              <a:gd name="connsiteY8-918" fmla="*/ 4035563 h 6874137"/>
              <a:gd name="connsiteX9-919" fmla="*/ 5782991 w 8253206"/>
              <a:gd name="connsiteY9-920" fmla="*/ 3808422 h 6874137"/>
              <a:gd name="connsiteX10-921" fmla="*/ 6970198 w 8253206"/>
              <a:gd name="connsiteY10-922" fmla="*/ 3000295 h 6874137"/>
              <a:gd name="connsiteX11-923" fmla="*/ 8176345 w 8253206"/>
              <a:gd name="connsiteY11-924" fmla="*/ 2228118 h 6874137"/>
              <a:gd name="connsiteX12-925" fmla="*/ 8248509 w 8253206"/>
              <a:gd name="connsiteY12-926" fmla="*/ 1330809 h 6874137"/>
              <a:gd name="connsiteX13-927" fmla="*/ 7999947 w 8253206"/>
              <a:gd name="connsiteY13-928" fmla="*/ 600662 h 6874137"/>
              <a:gd name="connsiteX14-929" fmla="*/ 7375177 w 8253206"/>
              <a:gd name="connsiteY14-930" fmla="*/ 13648 h 6874137"/>
              <a:gd name="connsiteX0-931" fmla="*/ 7375177 w 8253206"/>
              <a:gd name="connsiteY0-932" fmla="*/ 13648 h 6874137"/>
              <a:gd name="connsiteX1-933" fmla="*/ 0 w 8253206"/>
              <a:gd name="connsiteY1-934" fmla="*/ 0 h 6874137"/>
              <a:gd name="connsiteX2-935" fmla="*/ 0 w 8253206"/>
              <a:gd name="connsiteY2-936" fmla="*/ 6874137 h 6874137"/>
              <a:gd name="connsiteX3-937" fmla="*/ 4722607 w 8253206"/>
              <a:gd name="connsiteY3-938" fmla="*/ 6874137 h 6874137"/>
              <a:gd name="connsiteX4-939" fmla="*/ 4331745 w 8253206"/>
              <a:gd name="connsiteY4-940" fmla="*/ 6361356 h 6874137"/>
              <a:gd name="connsiteX5-941" fmla="*/ 3977938 w 8253206"/>
              <a:gd name="connsiteY5-942" fmla="*/ 5640593 h 6874137"/>
              <a:gd name="connsiteX6-943" fmla="*/ 3818964 w 8253206"/>
              <a:gd name="connsiteY6-944" fmla="*/ 4894730 h 6874137"/>
              <a:gd name="connsiteX7-945" fmla="*/ 4199958 w 8253206"/>
              <a:gd name="connsiteY7-946" fmla="*/ 4512752 h 6874137"/>
              <a:gd name="connsiteX8-947" fmla="*/ 5061842 w 8253206"/>
              <a:gd name="connsiteY8-948" fmla="*/ 4035563 h 6874137"/>
              <a:gd name="connsiteX9-949" fmla="*/ 5782991 w 8253206"/>
              <a:gd name="connsiteY9-950" fmla="*/ 3808422 h 6874137"/>
              <a:gd name="connsiteX10-951" fmla="*/ 6970198 w 8253206"/>
              <a:gd name="connsiteY10-952" fmla="*/ 3000295 h 6874137"/>
              <a:gd name="connsiteX11-953" fmla="*/ 8176345 w 8253206"/>
              <a:gd name="connsiteY11-954" fmla="*/ 2228118 h 6874137"/>
              <a:gd name="connsiteX12-955" fmla="*/ 8248509 w 8253206"/>
              <a:gd name="connsiteY12-956" fmla="*/ 1330809 h 6874137"/>
              <a:gd name="connsiteX13-957" fmla="*/ 7999947 w 8253206"/>
              <a:gd name="connsiteY13-958" fmla="*/ 600662 h 6874137"/>
              <a:gd name="connsiteX14-959" fmla="*/ 7375177 w 8253206"/>
              <a:gd name="connsiteY14-960" fmla="*/ 13648 h 6874137"/>
              <a:gd name="connsiteX0-961" fmla="*/ 7375177 w 8253206"/>
              <a:gd name="connsiteY0-962" fmla="*/ 13648 h 6874137"/>
              <a:gd name="connsiteX1-963" fmla="*/ 0 w 8253206"/>
              <a:gd name="connsiteY1-964" fmla="*/ 0 h 6874137"/>
              <a:gd name="connsiteX2-965" fmla="*/ 0 w 8253206"/>
              <a:gd name="connsiteY2-966" fmla="*/ 6874137 h 6874137"/>
              <a:gd name="connsiteX3-967" fmla="*/ 4722607 w 8253206"/>
              <a:gd name="connsiteY3-968" fmla="*/ 6874137 h 6874137"/>
              <a:gd name="connsiteX4-969" fmla="*/ 4331745 w 8253206"/>
              <a:gd name="connsiteY4-970" fmla="*/ 6361356 h 6874137"/>
              <a:gd name="connsiteX5-971" fmla="*/ 3977938 w 8253206"/>
              <a:gd name="connsiteY5-972" fmla="*/ 5640593 h 6874137"/>
              <a:gd name="connsiteX6-973" fmla="*/ 3818964 w 8253206"/>
              <a:gd name="connsiteY6-974" fmla="*/ 4894730 h 6874137"/>
              <a:gd name="connsiteX7-975" fmla="*/ 4199958 w 8253206"/>
              <a:gd name="connsiteY7-976" fmla="*/ 4512752 h 6874137"/>
              <a:gd name="connsiteX8-977" fmla="*/ 5061842 w 8253206"/>
              <a:gd name="connsiteY8-978" fmla="*/ 4035563 h 6874137"/>
              <a:gd name="connsiteX9-979" fmla="*/ 5782991 w 8253206"/>
              <a:gd name="connsiteY9-980" fmla="*/ 3808422 h 6874137"/>
              <a:gd name="connsiteX10-981" fmla="*/ 6970198 w 8253206"/>
              <a:gd name="connsiteY10-982" fmla="*/ 3000295 h 6874137"/>
              <a:gd name="connsiteX11-983" fmla="*/ 8176345 w 8253206"/>
              <a:gd name="connsiteY11-984" fmla="*/ 2228118 h 6874137"/>
              <a:gd name="connsiteX12-985" fmla="*/ 8248509 w 8253206"/>
              <a:gd name="connsiteY12-986" fmla="*/ 1330809 h 6874137"/>
              <a:gd name="connsiteX13-987" fmla="*/ 7999947 w 8253206"/>
              <a:gd name="connsiteY13-988" fmla="*/ 600662 h 6874137"/>
              <a:gd name="connsiteX14-989" fmla="*/ 7375177 w 8253206"/>
              <a:gd name="connsiteY14-990" fmla="*/ 13648 h 6874137"/>
              <a:gd name="connsiteX0-991" fmla="*/ 7375177 w 8253206"/>
              <a:gd name="connsiteY0-992" fmla="*/ 13648 h 6874137"/>
              <a:gd name="connsiteX1-993" fmla="*/ 0 w 8253206"/>
              <a:gd name="connsiteY1-994" fmla="*/ 0 h 6874137"/>
              <a:gd name="connsiteX2-995" fmla="*/ 0 w 8253206"/>
              <a:gd name="connsiteY2-996" fmla="*/ 6874137 h 6874137"/>
              <a:gd name="connsiteX3-997" fmla="*/ 4722607 w 8253206"/>
              <a:gd name="connsiteY3-998" fmla="*/ 6874137 h 6874137"/>
              <a:gd name="connsiteX4-999" fmla="*/ 4331745 w 8253206"/>
              <a:gd name="connsiteY4-1000" fmla="*/ 6361356 h 6874137"/>
              <a:gd name="connsiteX5-1001" fmla="*/ 3977938 w 8253206"/>
              <a:gd name="connsiteY5-1002" fmla="*/ 5640593 h 6874137"/>
              <a:gd name="connsiteX6-1003" fmla="*/ 3818964 w 8253206"/>
              <a:gd name="connsiteY6-1004" fmla="*/ 4894730 h 6874137"/>
              <a:gd name="connsiteX7-1005" fmla="*/ 4199958 w 8253206"/>
              <a:gd name="connsiteY7-1006" fmla="*/ 4512752 h 6874137"/>
              <a:gd name="connsiteX8-1007" fmla="*/ 5061842 w 8253206"/>
              <a:gd name="connsiteY8-1008" fmla="*/ 4035563 h 6874137"/>
              <a:gd name="connsiteX9-1009" fmla="*/ 5782991 w 8253206"/>
              <a:gd name="connsiteY9-1010" fmla="*/ 3808422 h 6874137"/>
              <a:gd name="connsiteX10-1011" fmla="*/ 6970198 w 8253206"/>
              <a:gd name="connsiteY10-1012" fmla="*/ 3000295 h 6874137"/>
              <a:gd name="connsiteX11-1013" fmla="*/ 8176345 w 8253206"/>
              <a:gd name="connsiteY11-1014" fmla="*/ 2228118 h 6874137"/>
              <a:gd name="connsiteX12-1015" fmla="*/ 8248509 w 8253206"/>
              <a:gd name="connsiteY12-1016" fmla="*/ 1330809 h 6874137"/>
              <a:gd name="connsiteX13-1017" fmla="*/ 7999947 w 8253206"/>
              <a:gd name="connsiteY13-1018" fmla="*/ 600662 h 6874137"/>
              <a:gd name="connsiteX14-1019" fmla="*/ 7375177 w 8253206"/>
              <a:gd name="connsiteY14-1020" fmla="*/ 13648 h 6874137"/>
              <a:gd name="connsiteX0-1021" fmla="*/ 7375177 w 8253206"/>
              <a:gd name="connsiteY0-1022" fmla="*/ 13648 h 6874137"/>
              <a:gd name="connsiteX1-1023" fmla="*/ 0 w 8253206"/>
              <a:gd name="connsiteY1-1024" fmla="*/ 0 h 6874137"/>
              <a:gd name="connsiteX2-1025" fmla="*/ 0 w 8253206"/>
              <a:gd name="connsiteY2-1026" fmla="*/ 6874137 h 6874137"/>
              <a:gd name="connsiteX3-1027" fmla="*/ 4722607 w 8253206"/>
              <a:gd name="connsiteY3-1028" fmla="*/ 6874137 h 6874137"/>
              <a:gd name="connsiteX4-1029" fmla="*/ 4331745 w 8253206"/>
              <a:gd name="connsiteY4-1030" fmla="*/ 6361356 h 6874137"/>
              <a:gd name="connsiteX5-1031" fmla="*/ 3977938 w 8253206"/>
              <a:gd name="connsiteY5-1032" fmla="*/ 5640593 h 6874137"/>
              <a:gd name="connsiteX6-1033" fmla="*/ 3818964 w 8253206"/>
              <a:gd name="connsiteY6-1034" fmla="*/ 4894730 h 6874137"/>
              <a:gd name="connsiteX7-1035" fmla="*/ 4199958 w 8253206"/>
              <a:gd name="connsiteY7-1036" fmla="*/ 4512752 h 6874137"/>
              <a:gd name="connsiteX8-1037" fmla="*/ 5061842 w 8253206"/>
              <a:gd name="connsiteY8-1038" fmla="*/ 4035563 h 6874137"/>
              <a:gd name="connsiteX9-1039" fmla="*/ 5782991 w 8253206"/>
              <a:gd name="connsiteY9-1040" fmla="*/ 3808422 h 6874137"/>
              <a:gd name="connsiteX10-1041" fmla="*/ 7140207 w 8253206"/>
              <a:gd name="connsiteY10-1042" fmla="*/ 3076495 h 6874137"/>
              <a:gd name="connsiteX11-1043" fmla="*/ 8176345 w 8253206"/>
              <a:gd name="connsiteY11-1044" fmla="*/ 2228118 h 6874137"/>
              <a:gd name="connsiteX12-1045" fmla="*/ 8248509 w 8253206"/>
              <a:gd name="connsiteY12-1046" fmla="*/ 1330809 h 6874137"/>
              <a:gd name="connsiteX13-1047" fmla="*/ 7999947 w 8253206"/>
              <a:gd name="connsiteY13-1048" fmla="*/ 600662 h 6874137"/>
              <a:gd name="connsiteX14-1049" fmla="*/ 7375177 w 8253206"/>
              <a:gd name="connsiteY14-1050" fmla="*/ 13648 h 6874137"/>
              <a:gd name="connsiteX0-1051" fmla="*/ 7375177 w 8253206"/>
              <a:gd name="connsiteY0-1052" fmla="*/ 13648 h 6874137"/>
              <a:gd name="connsiteX1-1053" fmla="*/ 0 w 8253206"/>
              <a:gd name="connsiteY1-1054" fmla="*/ 0 h 6874137"/>
              <a:gd name="connsiteX2-1055" fmla="*/ 0 w 8253206"/>
              <a:gd name="connsiteY2-1056" fmla="*/ 6874137 h 6874137"/>
              <a:gd name="connsiteX3-1057" fmla="*/ 4722607 w 8253206"/>
              <a:gd name="connsiteY3-1058" fmla="*/ 6874137 h 6874137"/>
              <a:gd name="connsiteX4-1059" fmla="*/ 4331745 w 8253206"/>
              <a:gd name="connsiteY4-1060" fmla="*/ 6361356 h 6874137"/>
              <a:gd name="connsiteX5-1061" fmla="*/ 3977938 w 8253206"/>
              <a:gd name="connsiteY5-1062" fmla="*/ 5640593 h 6874137"/>
              <a:gd name="connsiteX6-1063" fmla="*/ 3818964 w 8253206"/>
              <a:gd name="connsiteY6-1064" fmla="*/ 4894730 h 6874137"/>
              <a:gd name="connsiteX7-1065" fmla="*/ 4199958 w 8253206"/>
              <a:gd name="connsiteY7-1066" fmla="*/ 4512752 h 6874137"/>
              <a:gd name="connsiteX8-1067" fmla="*/ 5061842 w 8253206"/>
              <a:gd name="connsiteY8-1068" fmla="*/ 4035563 h 6874137"/>
              <a:gd name="connsiteX9-1069" fmla="*/ 5782991 w 8253206"/>
              <a:gd name="connsiteY9-1070" fmla="*/ 3808422 h 6874137"/>
              <a:gd name="connsiteX10-1071" fmla="*/ 7140207 w 8253206"/>
              <a:gd name="connsiteY10-1072" fmla="*/ 3076495 h 6874137"/>
              <a:gd name="connsiteX11-1073" fmla="*/ 8176345 w 8253206"/>
              <a:gd name="connsiteY11-1074" fmla="*/ 2228118 h 6874137"/>
              <a:gd name="connsiteX12-1075" fmla="*/ 8248509 w 8253206"/>
              <a:gd name="connsiteY12-1076" fmla="*/ 1330809 h 6874137"/>
              <a:gd name="connsiteX13-1077" fmla="*/ 7999947 w 8253206"/>
              <a:gd name="connsiteY13-1078" fmla="*/ 600662 h 6874137"/>
              <a:gd name="connsiteX14-1079" fmla="*/ 7375177 w 8253206"/>
              <a:gd name="connsiteY14-1080" fmla="*/ 13648 h 6874137"/>
              <a:gd name="connsiteX0-1081" fmla="*/ 7375177 w 8253206"/>
              <a:gd name="connsiteY0-1082" fmla="*/ 13648 h 6874137"/>
              <a:gd name="connsiteX1-1083" fmla="*/ 0 w 8253206"/>
              <a:gd name="connsiteY1-1084" fmla="*/ 0 h 6874137"/>
              <a:gd name="connsiteX2-1085" fmla="*/ 0 w 8253206"/>
              <a:gd name="connsiteY2-1086" fmla="*/ 6874137 h 6874137"/>
              <a:gd name="connsiteX3-1087" fmla="*/ 4722607 w 8253206"/>
              <a:gd name="connsiteY3-1088" fmla="*/ 6874137 h 6874137"/>
              <a:gd name="connsiteX4-1089" fmla="*/ 4331745 w 8253206"/>
              <a:gd name="connsiteY4-1090" fmla="*/ 6361356 h 6874137"/>
              <a:gd name="connsiteX5-1091" fmla="*/ 3977938 w 8253206"/>
              <a:gd name="connsiteY5-1092" fmla="*/ 5640593 h 6874137"/>
              <a:gd name="connsiteX6-1093" fmla="*/ 3818964 w 8253206"/>
              <a:gd name="connsiteY6-1094" fmla="*/ 4894730 h 6874137"/>
              <a:gd name="connsiteX7-1095" fmla="*/ 4199958 w 8253206"/>
              <a:gd name="connsiteY7-1096" fmla="*/ 4512752 h 6874137"/>
              <a:gd name="connsiteX8-1097" fmla="*/ 5061842 w 8253206"/>
              <a:gd name="connsiteY8-1098" fmla="*/ 4035563 h 6874137"/>
              <a:gd name="connsiteX9-1099" fmla="*/ 5782991 w 8253206"/>
              <a:gd name="connsiteY9-1100" fmla="*/ 3808422 h 6874137"/>
              <a:gd name="connsiteX10-1101" fmla="*/ 7140207 w 8253206"/>
              <a:gd name="connsiteY10-1102" fmla="*/ 3076495 h 6874137"/>
              <a:gd name="connsiteX11-1103" fmla="*/ 8176345 w 8253206"/>
              <a:gd name="connsiteY11-1104" fmla="*/ 2228118 h 6874137"/>
              <a:gd name="connsiteX12-1105" fmla="*/ 8248509 w 8253206"/>
              <a:gd name="connsiteY12-1106" fmla="*/ 1330809 h 6874137"/>
              <a:gd name="connsiteX13-1107" fmla="*/ 7999947 w 8253206"/>
              <a:gd name="connsiteY13-1108" fmla="*/ 600662 h 6874137"/>
              <a:gd name="connsiteX14-1109" fmla="*/ 7375177 w 8253206"/>
              <a:gd name="connsiteY14-1110" fmla="*/ 13648 h 6874137"/>
              <a:gd name="connsiteX0-1111" fmla="*/ 7375177 w 8253206"/>
              <a:gd name="connsiteY0-1112" fmla="*/ 13648 h 6874137"/>
              <a:gd name="connsiteX1-1113" fmla="*/ 0 w 8253206"/>
              <a:gd name="connsiteY1-1114" fmla="*/ 0 h 6874137"/>
              <a:gd name="connsiteX2-1115" fmla="*/ 0 w 8253206"/>
              <a:gd name="connsiteY2-1116" fmla="*/ 6874137 h 6874137"/>
              <a:gd name="connsiteX3-1117" fmla="*/ 4722607 w 8253206"/>
              <a:gd name="connsiteY3-1118" fmla="*/ 6874137 h 6874137"/>
              <a:gd name="connsiteX4-1119" fmla="*/ 4331745 w 8253206"/>
              <a:gd name="connsiteY4-1120" fmla="*/ 6361356 h 6874137"/>
              <a:gd name="connsiteX5-1121" fmla="*/ 3977938 w 8253206"/>
              <a:gd name="connsiteY5-1122" fmla="*/ 5640593 h 6874137"/>
              <a:gd name="connsiteX6-1123" fmla="*/ 3818964 w 8253206"/>
              <a:gd name="connsiteY6-1124" fmla="*/ 4894730 h 6874137"/>
              <a:gd name="connsiteX7-1125" fmla="*/ 3604924 w 8253206"/>
              <a:gd name="connsiteY7-1126" fmla="*/ 4385752 h 6874137"/>
              <a:gd name="connsiteX8-1127" fmla="*/ 5061842 w 8253206"/>
              <a:gd name="connsiteY8-1128" fmla="*/ 4035563 h 6874137"/>
              <a:gd name="connsiteX9-1129" fmla="*/ 5782991 w 8253206"/>
              <a:gd name="connsiteY9-1130" fmla="*/ 3808422 h 6874137"/>
              <a:gd name="connsiteX10-1131" fmla="*/ 7140207 w 8253206"/>
              <a:gd name="connsiteY10-1132" fmla="*/ 3076495 h 6874137"/>
              <a:gd name="connsiteX11-1133" fmla="*/ 8176345 w 8253206"/>
              <a:gd name="connsiteY11-1134" fmla="*/ 2228118 h 6874137"/>
              <a:gd name="connsiteX12-1135" fmla="*/ 8248509 w 8253206"/>
              <a:gd name="connsiteY12-1136" fmla="*/ 1330809 h 6874137"/>
              <a:gd name="connsiteX13-1137" fmla="*/ 7999947 w 8253206"/>
              <a:gd name="connsiteY13-1138" fmla="*/ 600662 h 6874137"/>
              <a:gd name="connsiteX14-1139" fmla="*/ 7375177 w 8253206"/>
              <a:gd name="connsiteY14-1140" fmla="*/ 13648 h 6874137"/>
              <a:gd name="connsiteX0-1141" fmla="*/ 7375177 w 8253206"/>
              <a:gd name="connsiteY0-1142" fmla="*/ 13648 h 6874137"/>
              <a:gd name="connsiteX1-1143" fmla="*/ 0 w 8253206"/>
              <a:gd name="connsiteY1-1144" fmla="*/ 0 h 6874137"/>
              <a:gd name="connsiteX2-1145" fmla="*/ 0 w 8253206"/>
              <a:gd name="connsiteY2-1146" fmla="*/ 6874137 h 6874137"/>
              <a:gd name="connsiteX3-1147" fmla="*/ 4722607 w 8253206"/>
              <a:gd name="connsiteY3-1148" fmla="*/ 6874137 h 6874137"/>
              <a:gd name="connsiteX4-1149" fmla="*/ 4331745 w 8253206"/>
              <a:gd name="connsiteY4-1150" fmla="*/ 6361356 h 6874137"/>
              <a:gd name="connsiteX5-1151" fmla="*/ 3977938 w 8253206"/>
              <a:gd name="connsiteY5-1152" fmla="*/ 5640593 h 6874137"/>
              <a:gd name="connsiteX6-1153" fmla="*/ 3818964 w 8253206"/>
              <a:gd name="connsiteY6-1154" fmla="*/ 4894730 h 6874137"/>
              <a:gd name="connsiteX7-1155" fmla="*/ 4157456 w 8253206"/>
              <a:gd name="connsiteY7-1156" fmla="*/ 4468302 h 6874137"/>
              <a:gd name="connsiteX8-1157" fmla="*/ 5061842 w 8253206"/>
              <a:gd name="connsiteY8-1158" fmla="*/ 4035563 h 6874137"/>
              <a:gd name="connsiteX9-1159" fmla="*/ 5782991 w 8253206"/>
              <a:gd name="connsiteY9-1160" fmla="*/ 3808422 h 6874137"/>
              <a:gd name="connsiteX10-1161" fmla="*/ 7140207 w 8253206"/>
              <a:gd name="connsiteY10-1162" fmla="*/ 3076495 h 6874137"/>
              <a:gd name="connsiteX11-1163" fmla="*/ 8176345 w 8253206"/>
              <a:gd name="connsiteY11-1164" fmla="*/ 2228118 h 6874137"/>
              <a:gd name="connsiteX12-1165" fmla="*/ 8248509 w 8253206"/>
              <a:gd name="connsiteY12-1166" fmla="*/ 1330809 h 6874137"/>
              <a:gd name="connsiteX13-1167" fmla="*/ 7999947 w 8253206"/>
              <a:gd name="connsiteY13-1168" fmla="*/ 600662 h 6874137"/>
              <a:gd name="connsiteX14-1169" fmla="*/ 7375177 w 8253206"/>
              <a:gd name="connsiteY14-1170" fmla="*/ 13648 h 6874137"/>
              <a:gd name="connsiteX0-1171" fmla="*/ 7375177 w 8253206"/>
              <a:gd name="connsiteY0-1172" fmla="*/ 13648 h 6874137"/>
              <a:gd name="connsiteX1-1173" fmla="*/ 0 w 8253206"/>
              <a:gd name="connsiteY1-1174" fmla="*/ 0 h 6874137"/>
              <a:gd name="connsiteX2-1175" fmla="*/ 0 w 8253206"/>
              <a:gd name="connsiteY2-1176" fmla="*/ 6874137 h 6874137"/>
              <a:gd name="connsiteX3-1177" fmla="*/ 4722607 w 8253206"/>
              <a:gd name="connsiteY3-1178" fmla="*/ 6874137 h 6874137"/>
              <a:gd name="connsiteX4-1179" fmla="*/ 4331745 w 8253206"/>
              <a:gd name="connsiteY4-1180" fmla="*/ 6361356 h 6874137"/>
              <a:gd name="connsiteX5-1181" fmla="*/ 3977938 w 8253206"/>
              <a:gd name="connsiteY5-1182" fmla="*/ 5640593 h 6874137"/>
              <a:gd name="connsiteX6-1183" fmla="*/ 3818964 w 8253206"/>
              <a:gd name="connsiteY6-1184" fmla="*/ 4894730 h 6874137"/>
              <a:gd name="connsiteX7-1185" fmla="*/ 4157456 w 8253206"/>
              <a:gd name="connsiteY7-1186" fmla="*/ 4468302 h 6874137"/>
              <a:gd name="connsiteX8-1187" fmla="*/ 5061842 w 8253206"/>
              <a:gd name="connsiteY8-1188" fmla="*/ 4035563 h 6874137"/>
              <a:gd name="connsiteX9-1189" fmla="*/ 5782991 w 8253206"/>
              <a:gd name="connsiteY9-1190" fmla="*/ 3808422 h 6874137"/>
              <a:gd name="connsiteX10-1191" fmla="*/ 7140207 w 8253206"/>
              <a:gd name="connsiteY10-1192" fmla="*/ 3076495 h 6874137"/>
              <a:gd name="connsiteX11-1193" fmla="*/ 8176345 w 8253206"/>
              <a:gd name="connsiteY11-1194" fmla="*/ 2228118 h 6874137"/>
              <a:gd name="connsiteX12-1195" fmla="*/ 8248509 w 8253206"/>
              <a:gd name="connsiteY12-1196" fmla="*/ 1330809 h 6874137"/>
              <a:gd name="connsiteX13-1197" fmla="*/ 7999947 w 8253206"/>
              <a:gd name="connsiteY13-1198" fmla="*/ 600662 h 6874137"/>
              <a:gd name="connsiteX14-1199" fmla="*/ 7375177 w 8253206"/>
              <a:gd name="connsiteY14-1200" fmla="*/ 13648 h 6874137"/>
              <a:gd name="connsiteX0-1201" fmla="*/ 7375177 w 8253206"/>
              <a:gd name="connsiteY0-1202" fmla="*/ 13648 h 6874137"/>
              <a:gd name="connsiteX1-1203" fmla="*/ 0 w 8253206"/>
              <a:gd name="connsiteY1-1204" fmla="*/ 0 h 6874137"/>
              <a:gd name="connsiteX2-1205" fmla="*/ 0 w 8253206"/>
              <a:gd name="connsiteY2-1206" fmla="*/ 6874137 h 6874137"/>
              <a:gd name="connsiteX3-1207" fmla="*/ 4722607 w 8253206"/>
              <a:gd name="connsiteY3-1208" fmla="*/ 6874137 h 6874137"/>
              <a:gd name="connsiteX4-1209" fmla="*/ 4331745 w 8253206"/>
              <a:gd name="connsiteY4-1210" fmla="*/ 6361356 h 6874137"/>
              <a:gd name="connsiteX5-1211" fmla="*/ 3977938 w 8253206"/>
              <a:gd name="connsiteY5-1212" fmla="*/ 5640593 h 6874137"/>
              <a:gd name="connsiteX6-1213" fmla="*/ 3818964 w 8253206"/>
              <a:gd name="connsiteY6-1214" fmla="*/ 4894730 h 6874137"/>
              <a:gd name="connsiteX7-1215" fmla="*/ 4157456 w 8253206"/>
              <a:gd name="connsiteY7-1216" fmla="*/ 4468302 h 6874137"/>
              <a:gd name="connsiteX8-1217" fmla="*/ 5061842 w 8253206"/>
              <a:gd name="connsiteY8-1218" fmla="*/ 4035563 h 6874137"/>
              <a:gd name="connsiteX9-1219" fmla="*/ 5782991 w 8253206"/>
              <a:gd name="connsiteY9-1220" fmla="*/ 3808422 h 6874137"/>
              <a:gd name="connsiteX10-1221" fmla="*/ 7140207 w 8253206"/>
              <a:gd name="connsiteY10-1222" fmla="*/ 3076495 h 6874137"/>
              <a:gd name="connsiteX11-1223" fmla="*/ 8176345 w 8253206"/>
              <a:gd name="connsiteY11-1224" fmla="*/ 2228118 h 6874137"/>
              <a:gd name="connsiteX12-1225" fmla="*/ 8248509 w 8253206"/>
              <a:gd name="connsiteY12-1226" fmla="*/ 1330809 h 6874137"/>
              <a:gd name="connsiteX13-1227" fmla="*/ 7999947 w 8253206"/>
              <a:gd name="connsiteY13-1228" fmla="*/ 600662 h 6874137"/>
              <a:gd name="connsiteX14-1229" fmla="*/ 7375177 w 8253206"/>
              <a:gd name="connsiteY14-1230" fmla="*/ 13648 h 6874137"/>
              <a:gd name="connsiteX0-1231" fmla="*/ 7375177 w 8253206"/>
              <a:gd name="connsiteY0-1232" fmla="*/ 13648 h 6874137"/>
              <a:gd name="connsiteX1-1233" fmla="*/ 0 w 8253206"/>
              <a:gd name="connsiteY1-1234" fmla="*/ 0 h 6874137"/>
              <a:gd name="connsiteX2-1235" fmla="*/ 0 w 8253206"/>
              <a:gd name="connsiteY2-1236" fmla="*/ 6874137 h 6874137"/>
              <a:gd name="connsiteX3-1237" fmla="*/ 4722607 w 8253206"/>
              <a:gd name="connsiteY3-1238" fmla="*/ 6874137 h 6874137"/>
              <a:gd name="connsiteX4-1239" fmla="*/ 4331745 w 8253206"/>
              <a:gd name="connsiteY4-1240" fmla="*/ 6361356 h 6874137"/>
              <a:gd name="connsiteX5-1241" fmla="*/ 3977938 w 8253206"/>
              <a:gd name="connsiteY5-1242" fmla="*/ 5640593 h 6874137"/>
              <a:gd name="connsiteX6-1243" fmla="*/ 3719793 w 8253206"/>
              <a:gd name="connsiteY6-1244" fmla="*/ 5072530 h 6874137"/>
              <a:gd name="connsiteX7-1245" fmla="*/ 4157456 w 8253206"/>
              <a:gd name="connsiteY7-1246" fmla="*/ 4468302 h 6874137"/>
              <a:gd name="connsiteX8-1247" fmla="*/ 5061842 w 8253206"/>
              <a:gd name="connsiteY8-1248" fmla="*/ 4035563 h 6874137"/>
              <a:gd name="connsiteX9-1249" fmla="*/ 5782991 w 8253206"/>
              <a:gd name="connsiteY9-1250" fmla="*/ 3808422 h 6874137"/>
              <a:gd name="connsiteX10-1251" fmla="*/ 7140207 w 8253206"/>
              <a:gd name="connsiteY10-1252" fmla="*/ 3076495 h 6874137"/>
              <a:gd name="connsiteX11-1253" fmla="*/ 8176345 w 8253206"/>
              <a:gd name="connsiteY11-1254" fmla="*/ 2228118 h 6874137"/>
              <a:gd name="connsiteX12-1255" fmla="*/ 8248509 w 8253206"/>
              <a:gd name="connsiteY12-1256" fmla="*/ 1330809 h 6874137"/>
              <a:gd name="connsiteX13-1257" fmla="*/ 7999947 w 8253206"/>
              <a:gd name="connsiteY13-1258" fmla="*/ 600662 h 6874137"/>
              <a:gd name="connsiteX14-1259" fmla="*/ 7375177 w 8253206"/>
              <a:gd name="connsiteY14-1260" fmla="*/ 13648 h 6874137"/>
              <a:gd name="connsiteX0-1261" fmla="*/ 7375177 w 8253206"/>
              <a:gd name="connsiteY0-1262" fmla="*/ 13648 h 6874137"/>
              <a:gd name="connsiteX1-1263" fmla="*/ 0 w 8253206"/>
              <a:gd name="connsiteY1-1264" fmla="*/ 0 h 6874137"/>
              <a:gd name="connsiteX2-1265" fmla="*/ 0 w 8253206"/>
              <a:gd name="connsiteY2-1266" fmla="*/ 6874137 h 6874137"/>
              <a:gd name="connsiteX3-1267" fmla="*/ 4722607 w 8253206"/>
              <a:gd name="connsiteY3-1268" fmla="*/ 6874137 h 6874137"/>
              <a:gd name="connsiteX4-1269" fmla="*/ 4331745 w 8253206"/>
              <a:gd name="connsiteY4-1270" fmla="*/ 6361356 h 6874137"/>
              <a:gd name="connsiteX5-1271" fmla="*/ 3977938 w 8253206"/>
              <a:gd name="connsiteY5-1272" fmla="*/ 5640593 h 6874137"/>
              <a:gd name="connsiteX6-1273" fmla="*/ 3719793 w 8253206"/>
              <a:gd name="connsiteY6-1274" fmla="*/ 5072530 h 6874137"/>
              <a:gd name="connsiteX7-1275" fmla="*/ 4044116 w 8253206"/>
              <a:gd name="connsiteY7-1276" fmla="*/ 4449252 h 6874137"/>
              <a:gd name="connsiteX8-1277" fmla="*/ 5061842 w 8253206"/>
              <a:gd name="connsiteY8-1278" fmla="*/ 4035563 h 6874137"/>
              <a:gd name="connsiteX9-1279" fmla="*/ 5782991 w 8253206"/>
              <a:gd name="connsiteY9-1280" fmla="*/ 3808422 h 6874137"/>
              <a:gd name="connsiteX10-1281" fmla="*/ 7140207 w 8253206"/>
              <a:gd name="connsiteY10-1282" fmla="*/ 3076495 h 6874137"/>
              <a:gd name="connsiteX11-1283" fmla="*/ 8176345 w 8253206"/>
              <a:gd name="connsiteY11-1284" fmla="*/ 2228118 h 6874137"/>
              <a:gd name="connsiteX12-1285" fmla="*/ 8248509 w 8253206"/>
              <a:gd name="connsiteY12-1286" fmla="*/ 1330809 h 6874137"/>
              <a:gd name="connsiteX13-1287" fmla="*/ 7999947 w 8253206"/>
              <a:gd name="connsiteY13-1288" fmla="*/ 600662 h 6874137"/>
              <a:gd name="connsiteX14-1289" fmla="*/ 7375177 w 8253206"/>
              <a:gd name="connsiteY14-1290" fmla="*/ 13648 h 6874137"/>
              <a:gd name="connsiteX0-1291" fmla="*/ 7375177 w 8253206"/>
              <a:gd name="connsiteY0-1292" fmla="*/ 13648 h 6874137"/>
              <a:gd name="connsiteX1-1293" fmla="*/ 0 w 8253206"/>
              <a:gd name="connsiteY1-1294" fmla="*/ 0 h 6874137"/>
              <a:gd name="connsiteX2-1295" fmla="*/ 0 w 8253206"/>
              <a:gd name="connsiteY2-1296" fmla="*/ 6874137 h 6874137"/>
              <a:gd name="connsiteX3-1297" fmla="*/ 4722607 w 8253206"/>
              <a:gd name="connsiteY3-1298" fmla="*/ 6874137 h 6874137"/>
              <a:gd name="connsiteX4-1299" fmla="*/ 4331745 w 8253206"/>
              <a:gd name="connsiteY4-1300" fmla="*/ 6361356 h 6874137"/>
              <a:gd name="connsiteX5-1301" fmla="*/ 3977938 w 8253206"/>
              <a:gd name="connsiteY5-1302" fmla="*/ 5640593 h 6874137"/>
              <a:gd name="connsiteX6-1303" fmla="*/ 3719793 w 8253206"/>
              <a:gd name="connsiteY6-1304" fmla="*/ 5072530 h 6874137"/>
              <a:gd name="connsiteX7-1305" fmla="*/ 4044116 w 8253206"/>
              <a:gd name="connsiteY7-1306" fmla="*/ 4449252 h 6874137"/>
              <a:gd name="connsiteX8-1307" fmla="*/ 5132680 w 8253206"/>
              <a:gd name="connsiteY8-1308" fmla="*/ 4067313 h 6874137"/>
              <a:gd name="connsiteX9-1309" fmla="*/ 5782991 w 8253206"/>
              <a:gd name="connsiteY9-1310" fmla="*/ 3808422 h 6874137"/>
              <a:gd name="connsiteX10-1311" fmla="*/ 7140207 w 8253206"/>
              <a:gd name="connsiteY10-1312" fmla="*/ 3076495 h 6874137"/>
              <a:gd name="connsiteX11-1313" fmla="*/ 8176345 w 8253206"/>
              <a:gd name="connsiteY11-1314" fmla="*/ 2228118 h 6874137"/>
              <a:gd name="connsiteX12-1315" fmla="*/ 8248509 w 8253206"/>
              <a:gd name="connsiteY12-1316" fmla="*/ 1330809 h 6874137"/>
              <a:gd name="connsiteX13-1317" fmla="*/ 7999947 w 8253206"/>
              <a:gd name="connsiteY13-1318" fmla="*/ 600662 h 6874137"/>
              <a:gd name="connsiteX14-1319" fmla="*/ 7375177 w 8253206"/>
              <a:gd name="connsiteY14-1320" fmla="*/ 13648 h 6874137"/>
              <a:gd name="connsiteX0-1321" fmla="*/ 7375177 w 8253206"/>
              <a:gd name="connsiteY0-1322" fmla="*/ 13648 h 6874137"/>
              <a:gd name="connsiteX1-1323" fmla="*/ 0 w 8253206"/>
              <a:gd name="connsiteY1-1324" fmla="*/ 0 h 6874137"/>
              <a:gd name="connsiteX2-1325" fmla="*/ 0 w 8253206"/>
              <a:gd name="connsiteY2-1326" fmla="*/ 6874137 h 6874137"/>
              <a:gd name="connsiteX3-1327" fmla="*/ 4722607 w 8253206"/>
              <a:gd name="connsiteY3-1328" fmla="*/ 6874137 h 6874137"/>
              <a:gd name="connsiteX4-1329" fmla="*/ 4331745 w 8253206"/>
              <a:gd name="connsiteY4-1330" fmla="*/ 6361356 h 6874137"/>
              <a:gd name="connsiteX5-1331" fmla="*/ 3977938 w 8253206"/>
              <a:gd name="connsiteY5-1332" fmla="*/ 5640593 h 6874137"/>
              <a:gd name="connsiteX6-1333" fmla="*/ 3719793 w 8253206"/>
              <a:gd name="connsiteY6-1334" fmla="*/ 5072530 h 6874137"/>
              <a:gd name="connsiteX7-1335" fmla="*/ 4044116 w 8253206"/>
              <a:gd name="connsiteY7-1336" fmla="*/ 4449252 h 6874137"/>
              <a:gd name="connsiteX8-1337" fmla="*/ 5132680 w 8253206"/>
              <a:gd name="connsiteY8-1338" fmla="*/ 4067313 h 6874137"/>
              <a:gd name="connsiteX9-1339" fmla="*/ 5782991 w 8253206"/>
              <a:gd name="connsiteY9-1340" fmla="*/ 3808422 h 6874137"/>
              <a:gd name="connsiteX10-1341" fmla="*/ 7352720 w 8253206"/>
              <a:gd name="connsiteY10-1342" fmla="*/ 3120945 h 6874137"/>
              <a:gd name="connsiteX11-1343" fmla="*/ 8176345 w 8253206"/>
              <a:gd name="connsiteY11-1344" fmla="*/ 2228118 h 6874137"/>
              <a:gd name="connsiteX12-1345" fmla="*/ 8248509 w 8253206"/>
              <a:gd name="connsiteY12-1346" fmla="*/ 1330809 h 6874137"/>
              <a:gd name="connsiteX13-1347" fmla="*/ 7999947 w 8253206"/>
              <a:gd name="connsiteY13-1348" fmla="*/ 600662 h 6874137"/>
              <a:gd name="connsiteX14-1349" fmla="*/ 7375177 w 8253206"/>
              <a:gd name="connsiteY14-1350" fmla="*/ 13648 h 6874137"/>
              <a:gd name="connsiteX0-1351" fmla="*/ 7375177 w 8253206"/>
              <a:gd name="connsiteY0-1352" fmla="*/ 13648 h 6874137"/>
              <a:gd name="connsiteX1-1353" fmla="*/ 0 w 8253206"/>
              <a:gd name="connsiteY1-1354" fmla="*/ 0 h 6874137"/>
              <a:gd name="connsiteX2-1355" fmla="*/ 0 w 8253206"/>
              <a:gd name="connsiteY2-1356" fmla="*/ 6874137 h 6874137"/>
              <a:gd name="connsiteX3-1357" fmla="*/ 4722607 w 8253206"/>
              <a:gd name="connsiteY3-1358" fmla="*/ 6874137 h 6874137"/>
              <a:gd name="connsiteX4-1359" fmla="*/ 4331745 w 8253206"/>
              <a:gd name="connsiteY4-1360" fmla="*/ 6361356 h 6874137"/>
              <a:gd name="connsiteX5-1361" fmla="*/ 3977938 w 8253206"/>
              <a:gd name="connsiteY5-1362" fmla="*/ 5640593 h 6874137"/>
              <a:gd name="connsiteX6-1363" fmla="*/ 3719793 w 8253206"/>
              <a:gd name="connsiteY6-1364" fmla="*/ 5072530 h 6874137"/>
              <a:gd name="connsiteX7-1365" fmla="*/ 4044116 w 8253206"/>
              <a:gd name="connsiteY7-1366" fmla="*/ 4449252 h 6874137"/>
              <a:gd name="connsiteX8-1367" fmla="*/ 5132680 w 8253206"/>
              <a:gd name="connsiteY8-1368" fmla="*/ 4067313 h 6874137"/>
              <a:gd name="connsiteX9-1369" fmla="*/ 5782991 w 8253206"/>
              <a:gd name="connsiteY9-1370" fmla="*/ 3808422 h 6874137"/>
              <a:gd name="connsiteX10-1371" fmla="*/ 7352720 w 8253206"/>
              <a:gd name="connsiteY10-1372" fmla="*/ 3120945 h 6874137"/>
              <a:gd name="connsiteX11-1373" fmla="*/ 8176345 w 8253206"/>
              <a:gd name="connsiteY11-1374" fmla="*/ 2228118 h 6874137"/>
              <a:gd name="connsiteX12-1375" fmla="*/ 8248509 w 8253206"/>
              <a:gd name="connsiteY12-1376" fmla="*/ 1330809 h 6874137"/>
              <a:gd name="connsiteX13-1377" fmla="*/ 7999947 w 8253206"/>
              <a:gd name="connsiteY13-1378" fmla="*/ 600662 h 6874137"/>
              <a:gd name="connsiteX14-1379" fmla="*/ 7375177 w 8253206"/>
              <a:gd name="connsiteY14-1380" fmla="*/ 13648 h 6874137"/>
              <a:gd name="connsiteX0-1381" fmla="*/ 7375177 w 8253206"/>
              <a:gd name="connsiteY0-1382" fmla="*/ 13648 h 6874137"/>
              <a:gd name="connsiteX1-1383" fmla="*/ 0 w 8253206"/>
              <a:gd name="connsiteY1-1384" fmla="*/ 0 h 6874137"/>
              <a:gd name="connsiteX2-1385" fmla="*/ 0 w 8253206"/>
              <a:gd name="connsiteY2-1386" fmla="*/ 6874137 h 6874137"/>
              <a:gd name="connsiteX3-1387" fmla="*/ 4722607 w 8253206"/>
              <a:gd name="connsiteY3-1388" fmla="*/ 6874137 h 6874137"/>
              <a:gd name="connsiteX4-1389" fmla="*/ 4331745 w 8253206"/>
              <a:gd name="connsiteY4-1390" fmla="*/ 6361356 h 6874137"/>
              <a:gd name="connsiteX5-1391" fmla="*/ 3977938 w 8253206"/>
              <a:gd name="connsiteY5-1392" fmla="*/ 5640593 h 6874137"/>
              <a:gd name="connsiteX6-1393" fmla="*/ 3719793 w 8253206"/>
              <a:gd name="connsiteY6-1394" fmla="*/ 5072530 h 6874137"/>
              <a:gd name="connsiteX7-1395" fmla="*/ 4044116 w 8253206"/>
              <a:gd name="connsiteY7-1396" fmla="*/ 4449252 h 6874137"/>
              <a:gd name="connsiteX8-1397" fmla="*/ 5132680 w 8253206"/>
              <a:gd name="connsiteY8-1398" fmla="*/ 4067313 h 6874137"/>
              <a:gd name="connsiteX9-1399" fmla="*/ 5782991 w 8253206"/>
              <a:gd name="connsiteY9-1400" fmla="*/ 3808422 h 6874137"/>
              <a:gd name="connsiteX10-1401" fmla="*/ 7352720 w 8253206"/>
              <a:gd name="connsiteY10-1402" fmla="*/ 3120945 h 6874137"/>
              <a:gd name="connsiteX11-1403" fmla="*/ 8176345 w 8253206"/>
              <a:gd name="connsiteY11-1404" fmla="*/ 2228118 h 6874137"/>
              <a:gd name="connsiteX12-1405" fmla="*/ 8248509 w 8253206"/>
              <a:gd name="connsiteY12-1406" fmla="*/ 1330809 h 6874137"/>
              <a:gd name="connsiteX13-1407" fmla="*/ 7999947 w 8253206"/>
              <a:gd name="connsiteY13-1408" fmla="*/ 600662 h 6874137"/>
              <a:gd name="connsiteX14-1409" fmla="*/ 7375177 w 8253206"/>
              <a:gd name="connsiteY14-1410" fmla="*/ 13648 h 6874137"/>
              <a:gd name="connsiteX0-1411" fmla="*/ 7375177 w 8253206"/>
              <a:gd name="connsiteY0-1412" fmla="*/ 13648 h 6874137"/>
              <a:gd name="connsiteX1-1413" fmla="*/ 0 w 8253206"/>
              <a:gd name="connsiteY1-1414" fmla="*/ 0 h 6874137"/>
              <a:gd name="connsiteX2-1415" fmla="*/ 0 w 8253206"/>
              <a:gd name="connsiteY2-1416" fmla="*/ 6874137 h 6874137"/>
              <a:gd name="connsiteX3-1417" fmla="*/ 4722607 w 8253206"/>
              <a:gd name="connsiteY3-1418" fmla="*/ 6874137 h 6874137"/>
              <a:gd name="connsiteX4-1419" fmla="*/ 4331745 w 8253206"/>
              <a:gd name="connsiteY4-1420" fmla="*/ 6361356 h 6874137"/>
              <a:gd name="connsiteX5-1421" fmla="*/ 3977938 w 8253206"/>
              <a:gd name="connsiteY5-1422" fmla="*/ 5640593 h 6874137"/>
              <a:gd name="connsiteX6-1423" fmla="*/ 3719793 w 8253206"/>
              <a:gd name="connsiteY6-1424" fmla="*/ 5072530 h 6874137"/>
              <a:gd name="connsiteX7-1425" fmla="*/ 4044116 w 8253206"/>
              <a:gd name="connsiteY7-1426" fmla="*/ 4449252 h 6874137"/>
              <a:gd name="connsiteX8-1427" fmla="*/ 5132680 w 8253206"/>
              <a:gd name="connsiteY8-1428" fmla="*/ 4067313 h 6874137"/>
              <a:gd name="connsiteX9-1429" fmla="*/ 5782991 w 8253206"/>
              <a:gd name="connsiteY9-1430" fmla="*/ 3808422 h 6874137"/>
              <a:gd name="connsiteX10-1431" fmla="*/ 7352720 w 8253206"/>
              <a:gd name="connsiteY10-1432" fmla="*/ 3120945 h 6874137"/>
              <a:gd name="connsiteX11-1433" fmla="*/ 8176345 w 8253206"/>
              <a:gd name="connsiteY11-1434" fmla="*/ 2228118 h 6874137"/>
              <a:gd name="connsiteX12-1435" fmla="*/ 8248509 w 8253206"/>
              <a:gd name="connsiteY12-1436" fmla="*/ 1330809 h 6874137"/>
              <a:gd name="connsiteX13-1437" fmla="*/ 7999947 w 8253206"/>
              <a:gd name="connsiteY13-1438" fmla="*/ 600662 h 6874137"/>
              <a:gd name="connsiteX14-1439" fmla="*/ 7375177 w 8253206"/>
              <a:gd name="connsiteY14-1440" fmla="*/ 13648 h 6874137"/>
              <a:gd name="connsiteX0-1441" fmla="*/ 7375177 w 8253206"/>
              <a:gd name="connsiteY0-1442" fmla="*/ 13648 h 6874137"/>
              <a:gd name="connsiteX1-1443" fmla="*/ 0 w 8253206"/>
              <a:gd name="connsiteY1-1444" fmla="*/ 0 h 6874137"/>
              <a:gd name="connsiteX2-1445" fmla="*/ 0 w 8253206"/>
              <a:gd name="connsiteY2-1446" fmla="*/ 6874137 h 6874137"/>
              <a:gd name="connsiteX3-1447" fmla="*/ 4722607 w 8253206"/>
              <a:gd name="connsiteY3-1448" fmla="*/ 6874137 h 6874137"/>
              <a:gd name="connsiteX4-1449" fmla="*/ 4331745 w 8253206"/>
              <a:gd name="connsiteY4-1450" fmla="*/ 6361356 h 6874137"/>
              <a:gd name="connsiteX5-1451" fmla="*/ 3977938 w 8253206"/>
              <a:gd name="connsiteY5-1452" fmla="*/ 5640593 h 6874137"/>
              <a:gd name="connsiteX6-1453" fmla="*/ 3719793 w 8253206"/>
              <a:gd name="connsiteY6-1454" fmla="*/ 5072530 h 6874137"/>
              <a:gd name="connsiteX7-1455" fmla="*/ 4044116 w 8253206"/>
              <a:gd name="connsiteY7-1456" fmla="*/ 4449252 h 6874137"/>
              <a:gd name="connsiteX8-1457" fmla="*/ 5132680 w 8253206"/>
              <a:gd name="connsiteY8-1458" fmla="*/ 4067313 h 6874137"/>
              <a:gd name="connsiteX9-1459" fmla="*/ 5782991 w 8253206"/>
              <a:gd name="connsiteY9-1460" fmla="*/ 3808422 h 6874137"/>
              <a:gd name="connsiteX10-1461" fmla="*/ 7352720 w 8253206"/>
              <a:gd name="connsiteY10-1462" fmla="*/ 3120945 h 6874137"/>
              <a:gd name="connsiteX11-1463" fmla="*/ 8176345 w 8253206"/>
              <a:gd name="connsiteY11-1464" fmla="*/ 2228118 h 6874137"/>
              <a:gd name="connsiteX12-1465" fmla="*/ 8248509 w 8253206"/>
              <a:gd name="connsiteY12-1466" fmla="*/ 1330809 h 6874137"/>
              <a:gd name="connsiteX13-1467" fmla="*/ 7999947 w 8253206"/>
              <a:gd name="connsiteY13-1468" fmla="*/ 600662 h 6874137"/>
              <a:gd name="connsiteX14-1469" fmla="*/ 7375177 w 8253206"/>
              <a:gd name="connsiteY14-1470" fmla="*/ 13648 h 6874137"/>
              <a:gd name="connsiteX0-1471" fmla="*/ 7375177 w 8253206"/>
              <a:gd name="connsiteY0-1472" fmla="*/ 13648 h 6874137"/>
              <a:gd name="connsiteX1-1473" fmla="*/ 0 w 8253206"/>
              <a:gd name="connsiteY1-1474" fmla="*/ 0 h 6874137"/>
              <a:gd name="connsiteX2-1475" fmla="*/ 0 w 8253206"/>
              <a:gd name="connsiteY2-1476" fmla="*/ 6874137 h 6874137"/>
              <a:gd name="connsiteX3-1477" fmla="*/ 4722607 w 8253206"/>
              <a:gd name="connsiteY3-1478" fmla="*/ 6874137 h 6874137"/>
              <a:gd name="connsiteX4-1479" fmla="*/ 4331745 w 8253206"/>
              <a:gd name="connsiteY4-1480" fmla="*/ 6361356 h 6874137"/>
              <a:gd name="connsiteX5-1481" fmla="*/ 3977938 w 8253206"/>
              <a:gd name="connsiteY5-1482" fmla="*/ 5640593 h 6874137"/>
              <a:gd name="connsiteX6-1483" fmla="*/ 3719793 w 8253206"/>
              <a:gd name="connsiteY6-1484" fmla="*/ 5072530 h 6874137"/>
              <a:gd name="connsiteX7-1485" fmla="*/ 4044116 w 8253206"/>
              <a:gd name="connsiteY7-1486" fmla="*/ 4449252 h 6874137"/>
              <a:gd name="connsiteX8-1487" fmla="*/ 5132680 w 8253206"/>
              <a:gd name="connsiteY8-1488" fmla="*/ 4067313 h 6874137"/>
              <a:gd name="connsiteX9-1489" fmla="*/ 5782991 w 8253206"/>
              <a:gd name="connsiteY9-1490" fmla="*/ 3808422 h 6874137"/>
              <a:gd name="connsiteX10-1491" fmla="*/ 7352720 w 8253206"/>
              <a:gd name="connsiteY10-1492" fmla="*/ 3120945 h 6874137"/>
              <a:gd name="connsiteX11-1493" fmla="*/ 8176345 w 8253206"/>
              <a:gd name="connsiteY11-1494" fmla="*/ 2228118 h 6874137"/>
              <a:gd name="connsiteX12-1495" fmla="*/ 8248509 w 8253206"/>
              <a:gd name="connsiteY12-1496" fmla="*/ 1330809 h 6874137"/>
              <a:gd name="connsiteX13-1497" fmla="*/ 7999947 w 8253206"/>
              <a:gd name="connsiteY13-1498" fmla="*/ 600662 h 6874137"/>
              <a:gd name="connsiteX14-1499" fmla="*/ 7375177 w 8253206"/>
              <a:gd name="connsiteY14-1500" fmla="*/ 13648 h 6874137"/>
              <a:gd name="connsiteX0-1501" fmla="*/ 7375177 w 8253206"/>
              <a:gd name="connsiteY0-1502" fmla="*/ 13648 h 6874137"/>
              <a:gd name="connsiteX1-1503" fmla="*/ 0 w 8253206"/>
              <a:gd name="connsiteY1-1504" fmla="*/ 0 h 6874137"/>
              <a:gd name="connsiteX2-1505" fmla="*/ 0 w 8253206"/>
              <a:gd name="connsiteY2-1506" fmla="*/ 6874137 h 6874137"/>
              <a:gd name="connsiteX3-1507" fmla="*/ 4722607 w 8253206"/>
              <a:gd name="connsiteY3-1508" fmla="*/ 6874137 h 6874137"/>
              <a:gd name="connsiteX4-1509" fmla="*/ 4331745 w 8253206"/>
              <a:gd name="connsiteY4-1510" fmla="*/ 6361356 h 6874137"/>
              <a:gd name="connsiteX5-1511" fmla="*/ 3977938 w 8253206"/>
              <a:gd name="connsiteY5-1512" fmla="*/ 5640593 h 6874137"/>
              <a:gd name="connsiteX6-1513" fmla="*/ 3393941 w 8253206"/>
              <a:gd name="connsiteY6-1514" fmla="*/ 5028080 h 6874137"/>
              <a:gd name="connsiteX7-1515" fmla="*/ 4044116 w 8253206"/>
              <a:gd name="connsiteY7-1516" fmla="*/ 4449252 h 6874137"/>
              <a:gd name="connsiteX8-1517" fmla="*/ 5132680 w 8253206"/>
              <a:gd name="connsiteY8-1518" fmla="*/ 4067313 h 6874137"/>
              <a:gd name="connsiteX9-1519" fmla="*/ 5782991 w 8253206"/>
              <a:gd name="connsiteY9-1520" fmla="*/ 3808422 h 6874137"/>
              <a:gd name="connsiteX10-1521" fmla="*/ 7352720 w 8253206"/>
              <a:gd name="connsiteY10-1522" fmla="*/ 3120945 h 6874137"/>
              <a:gd name="connsiteX11-1523" fmla="*/ 8176345 w 8253206"/>
              <a:gd name="connsiteY11-1524" fmla="*/ 2228118 h 6874137"/>
              <a:gd name="connsiteX12-1525" fmla="*/ 8248509 w 8253206"/>
              <a:gd name="connsiteY12-1526" fmla="*/ 1330809 h 6874137"/>
              <a:gd name="connsiteX13-1527" fmla="*/ 7999947 w 8253206"/>
              <a:gd name="connsiteY13-1528" fmla="*/ 600662 h 6874137"/>
              <a:gd name="connsiteX14-1529" fmla="*/ 7375177 w 8253206"/>
              <a:gd name="connsiteY14-1530" fmla="*/ 13648 h 6874137"/>
              <a:gd name="connsiteX0-1531" fmla="*/ 7375177 w 8253206"/>
              <a:gd name="connsiteY0-1532" fmla="*/ 13648 h 6874137"/>
              <a:gd name="connsiteX1-1533" fmla="*/ 0 w 8253206"/>
              <a:gd name="connsiteY1-1534" fmla="*/ 0 h 6874137"/>
              <a:gd name="connsiteX2-1535" fmla="*/ 0 w 8253206"/>
              <a:gd name="connsiteY2-1536" fmla="*/ 6874137 h 6874137"/>
              <a:gd name="connsiteX3-1537" fmla="*/ 4722607 w 8253206"/>
              <a:gd name="connsiteY3-1538" fmla="*/ 6874137 h 6874137"/>
              <a:gd name="connsiteX4-1539" fmla="*/ 4331745 w 8253206"/>
              <a:gd name="connsiteY4-1540" fmla="*/ 6361356 h 6874137"/>
              <a:gd name="connsiteX5-1541" fmla="*/ 3977938 w 8253206"/>
              <a:gd name="connsiteY5-1542" fmla="*/ 5640593 h 6874137"/>
              <a:gd name="connsiteX6-1543" fmla="*/ 3393941 w 8253206"/>
              <a:gd name="connsiteY6-1544" fmla="*/ 5028080 h 6874137"/>
              <a:gd name="connsiteX7-1545" fmla="*/ 4044116 w 8253206"/>
              <a:gd name="connsiteY7-1546" fmla="*/ 4449252 h 6874137"/>
              <a:gd name="connsiteX8-1547" fmla="*/ 5132680 w 8253206"/>
              <a:gd name="connsiteY8-1548" fmla="*/ 4067313 h 6874137"/>
              <a:gd name="connsiteX9-1549" fmla="*/ 5782991 w 8253206"/>
              <a:gd name="connsiteY9-1550" fmla="*/ 3808422 h 6874137"/>
              <a:gd name="connsiteX10-1551" fmla="*/ 7352720 w 8253206"/>
              <a:gd name="connsiteY10-1552" fmla="*/ 3120945 h 6874137"/>
              <a:gd name="connsiteX11-1553" fmla="*/ 8176345 w 8253206"/>
              <a:gd name="connsiteY11-1554" fmla="*/ 2228118 h 6874137"/>
              <a:gd name="connsiteX12-1555" fmla="*/ 8248509 w 8253206"/>
              <a:gd name="connsiteY12-1556" fmla="*/ 1330809 h 6874137"/>
              <a:gd name="connsiteX13-1557" fmla="*/ 7999947 w 8253206"/>
              <a:gd name="connsiteY13-1558" fmla="*/ 600662 h 6874137"/>
              <a:gd name="connsiteX14-1559" fmla="*/ 7375177 w 8253206"/>
              <a:gd name="connsiteY14-1560" fmla="*/ 13648 h 6874137"/>
              <a:gd name="connsiteX0-1561" fmla="*/ 7375177 w 8253206"/>
              <a:gd name="connsiteY0-1562" fmla="*/ 13648 h 6874137"/>
              <a:gd name="connsiteX1-1563" fmla="*/ 0 w 8253206"/>
              <a:gd name="connsiteY1-1564" fmla="*/ 0 h 6874137"/>
              <a:gd name="connsiteX2-1565" fmla="*/ 0 w 8253206"/>
              <a:gd name="connsiteY2-1566" fmla="*/ 6874137 h 6874137"/>
              <a:gd name="connsiteX3-1567" fmla="*/ 4722607 w 8253206"/>
              <a:gd name="connsiteY3-1568" fmla="*/ 6874137 h 6874137"/>
              <a:gd name="connsiteX4-1569" fmla="*/ 4331745 w 8253206"/>
              <a:gd name="connsiteY4-1570" fmla="*/ 6361356 h 6874137"/>
              <a:gd name="connsiteX5-1571" fmla="*/ 3977938 w 8253206"/>
              <a:gd name="connsiteY5-1572" fmla="*/ 5640593 h 6874137"/>
              <a:gd name="connsiteX6-1573" fmla="*/ 3733960 w 8253206"/>
              <a:gd name="connsiteY6-1574" fmla="*/ 5034430 h 6874137"/>
              <a:gd name="connsiteX7-1575" fmla="*/ 4044116 w 8253206"/>
              <a:gd name="connsiteY7-1576" fmla="*/ 4449252 h 6874137"/>
              <a:gd name="connsiteX8-1577" fmla="*/ 5132680 w 8253206"/>
              <a:gd name="connsiteY8-1578" fmla="*/ 4067313 h 6874137"/>
              <a:gd name="connsiteX9-1579" fmla="*/ 5782991 w 8253206"/>
              <a:gd name="connsiteY9-1580" fmla="*/ 3808422 h 6874137"/>
              <a:gd name="connsiteX10-1581" fmla="*/ 7352720 w 8253206"/>
              <a:gd name="connsiteY10-1582" fmla="*/ 3120945 h 6874137"/>
              <a:gd name="connsiteX11-1583" fmla="*/ 8176345 w 8253206"/>
              <a:gd name="connsiteY11-1584" fmla="*/ 2228118 h 6874137"/>
              <a:gd name="connsiteX12-1585" fmla="*/ 8248509 w 8253206"/>
              <a:gd name="connsiteY12-1586" fmla="*/ 1330809 h 6874137"/>
              <a:gd name="connsiteX13-1587" fmla="*/ 7999947 w 8253206"/>
              <a:gd name="connsiteY13-1588" fmla="*/ 600662 h 6874137"/>
              <a:gd name="connsiteX14-1589" fmla="*/ 7375177 w 8253206"/>
              <a:gd name="connsiteY14-1590" fmla="*/ 13648 h 6874137"/>
              <a:gd name="connsiteX0-1591" fmla="*/ 7375177 w 8253206"/>
              <a:gd name="connsiteY0-1592" fmla="*/ 13648 h 6874137"/>
              <a:gd name="connsiteX1-1593" fmla="*/ 0 w 8253206"/>
              <a:gd name="connsiteY1-1594" fmla="*/ 0 h 6874137"/>
              <a:gd name="connsiteX2-1595" fmla="*/ 0 w 8253206"/>
              <a:gd name="connsiteY2-1596" fmla="*/ 6874137 h 6874137"/>
              <a:gd name="connsiteX3-1597" fmla="*/ 4722607 w 8253206"/>
              <a:gd name="connsiteY3-1598" fmla="*/ 6874137 h 6874137"/>
              <a:gd name="connsiteX4-1599" fmla="*/ 4331745 w 8253206"/>
              <a:gd name="connsiteY4-1600" fmla="*/ 6361356 h 6874137"/>
              <a:gd name="connsiteX5-1601" fmla="*/ 3977938 w 8253206"/>
              <a:gd name="connsiteY5-1602" fmla="*/ 5640593 h 6874137"/>
              <a:gd name="connsiteX6-1603" fmla="*/ 3733960 w 8253206"/>
              <a:gd name="connsiteY6-1604" fmla="*/ 5034430 h 6874137"/>
              <a:gd name="connsiteX7-1605" fmla="*/ 4044116 w 8253206"/>
              <a:gd name="connsiteY7-1606" fmla="*/ 4449252 h 6874137"/>
              <a:gd name="connsiteX8-1607" fmla="*/ 5132680 w 8253206"/>
              <a:gd name="connsiteY8-1608" fmla="*/ 4067313 h 6874137"/>
              <a:gd name="connsiteX9-1609" fmla="*/ 5782991 w 8253206"/>
              <a:gd name="connsiteY9-1610" fmla="*/ 3808422 h 6874137"/>
              <a:gd name="connsiteX10-1611" fmla="*/ 7352720 w 8253206"/>
              <a:gd name="connsiteY10-1612" fmla="*/ 3120945 h 6874137"/>
              <a:gd name="connsiteX11-1613" fmla="*/ 8176345 w 8253206"/>
              <a:gd name="connsiteY11-1614" fmla="*/ 2228118 h 6874137"/>
              <a:gd name="connsiteX12-1615" fmla="*/ 8248509 w 8253206"/>
              <a:gd name="connsiteY12-1616" fmla="*/ 1330809 h 6874137"/>
              <a:gd name="connsiteX13-1617" fmla="*/ 7999947 w 8253206"/>
              <a:gd name="connsiteY13-1618" fmla="*/ 600662 h 6874137"/>
              <a:gd name="connsiteX14-1619" fmla="*/ 7375177 w 8253206"/>
              <a:gd name="connsiteY14-1620" fmla="*/ 13648 h 6874137"/>
              <a:gd name="connsiteX0-1621" fmla="*/ 7375177 w 8253206"/>
              <a:gd name="connsiteY0-1622" fmla="*/ 13648 h 6874137"/>
              <a:gd name="connsiteX1-1623" fmla="*/ 0 w 8253206"/>
              <a:gd name="connsiteY1-1624" fmla="*/ 0 h 6874137"/>
              <a:gd name="connsiteX2-1625" fmla="*/ 0 w 8253206"/>
              <a:gd name="connsiteY2-1626" fmla="*/ 6874137 h 6874137"/>
              <a:gd name="connsiteX3-1627" fmla="*/ 4722607 w 8253206"/>
              <a:gd name="connsiteY3-1628" fmla="*/ 6874137 h 6874137"/>
              <a:gd name="connsiteX4-1629" fmla="*/ 4331745 w 8253206"/>
              <a:gd name="connsiteY4-1630" fmla="*/ 6361356 h 6874137"/>
              <a:gd name="connsiteX5-1631" fmla="*/ 3977938 w 8253206"/>
              <a:gd name="connsiteY5-1632" fmla="*/ 5640593 h 6874137"/>
              <a:gd name="connsiteX6-1633" fmla="*/ 3733960 w 8253206"/>
              <a:gd name="connsiteY6-1634" fmla="*/ 5034430 h 6874137"/>
              <a:gd name="connsiteX7-1635" fmla="*/ 4044116 w 8253206"/>
              <a:gd name="connsiteY7-1636" fmla="*/ 4449252 h 6874137"/>
              <a:gd name="connsiteX8-1637" fmla="*/ 5132680 w 8253206"/>
              <a:gd name="connsiteY8-1638" fmla="*/ 4067313 h 6874137"/>
              <a:gd name="connsiteX9-1639" fmla="*/ 5782991 w 8253206"/>
              <a:gd name="connsiteY9-1640" fmla="*/ 3808422 h 6874137"/>
              <a:gd name="connsiteX10-1641" fmla="*/ 7352720 w 8253206"/>
              <a:gd name="connsiteY10-1642" fmla="*/ 3120945 h 6874137"/>
              <a:gd name="connsiteX11-1643" fmla="*/ 8176345 w 8253206"/>
              <a:gd name="connsiteY11-1644" fmla="*/ 2228118 h 6874137"/>
              <a:gd name="connsiteX12-1645" fmla="*/ 8248509 w 8253206"/>
              <a:gd name="connsiteY12-1646" fmla="*/ 1330809 h 6874137"/>
              <a:gd name="connsiteX13-1647" fmla="*/ 7999947 w 8253206"/>
              <a:gd name="connsiteY13-1648" fmla="*/ 600662 h 6874137"/>
              <a:gd name="connsiteX14-1649" fmla="*/ 7375177 w 8253206"/>
              <a:gd name="connsiteY14-1650" fmla="*/ 13648 h 6874137"/>
              <a:gd name="connsiteX0-1651" fmla="*/ 7375177 w 8253206"/>
              <a:gd name="connsiteY0-1652" fmla="*/ 13648 h 6874137"/>
              <a:gd name="connsiteX1-1653" fmla="*/ 0 w 8253206"/>
              <a:gd name="connsiteY1-1654" fmla="*/ 0 h 6874137"/>
              <a:gd name="connsiteX2-1655" fmla="*/ 0 w 8253206"/>
              <a:gd name="connsiteY2-1656" fmla="*/ 6874137 h 6874137"/>
              <a:gd name="connsiteX3-1657" fmla="*/ 4722607 w 8253206"/>
              <a:gd name="connsiteY3-1658" fmla="*/ 6874137 h 6874137"/>
              <a:gd name="connsiteX4-1659" fmla="*/ 4331745 w 8253206"/>
              <a:gd name="connsiteY4-1660" fmla="*/ 6361356 h 6874137"/>
              <a:gd name="connsiteX5-1661" fmla="*/ 3977938 w 8253206"/>
              <a:gd name="connsiteY5-1662" fmla="*/ 5640593 h 6874137"/>
              <a:gd name="connsiteX6-1663" fmla="*/ 3733960 w 8253206"/>
              <a:gd name="connsiteY6-1664" fmla="*/ 5034430 h 6874137"/>
              <a:gd name="connsiteX7-1665" fmla="*/ 4129121 w 8253206"/>
              <a:gd name="connsiteY7-1666" fmla="*/ 4468302 h 6874137"/>
              <a:gd name="connsiteX8-1667" fmla="*/ 5132680 w 8253206"/>
              <a:gd name="connsiteY8-1668" fmla="*/ 4067313 h 6874137"/>
              <a:gd name="connsiteX9-1669" fmla="*/ 5782991 w 8253206"/>
              <a:gd name="connsiteY9-1670" fmla="*/ 3808422 h 6874137"/>
              <a:gd name="connsiteX10-1671" fmla="*/ 7352720 w 8253206"/>
              <a:gd name="connsiteY10-1672" fmla="*/ 3120945 h 6874137"/>
              <a:gd name="connsiteX11-1673" fmla="*/ 8176345 w 8253206"/>
              <a:gd name="connsiteY11-1674" fmla="*/ 2228118 h 6874137"/>
              <a:gd name="connsiteX12-1675" fmla="*/ 8248509 w 8253206"/>
              <a:gd name="connsiteY12-1676" fmla="*/ 1330809 h 6874137"/>
              <a:gd name="connsiteX13-1677" fmla="*/ 7999947 w 8253206"/>
              <a:gd name="connsiteY13-1678" fmla="*/ 600662 h 6874137"/>
              <a:gd name="connsiteX14-1679" fmla="*/ 7375177 w 8253206"/>
              <a:gd name="connsiteY14-1680" fmla="*/ 13648 h 6874137"/>
              <a:gd name="connsiteX0-1681" fmla="*/ 7402022 w 8253206"/>
              <a:gd name="connsiteY0-1682" fmla="*/ 13648 h 6874137"/>
              <a:gd name="connsiteX1-1683" fmla="*/ 0 w 8253206"/>
              <a:gd name="connsiteY1-1684" fmla="*/ 0 h 6874137"/>
              <a:gd name="connsiteX2-1685" fmla="*/ 0 w 8253206"/>
              <a:gd name="connsiteY2-1686" fmla="*/ 6874137 h 6874137"/>
              <a:gd name="connsiteX3-1687" fmla="*/ 4722607 w 8253206"/>
              <a:gd name="connsiteY3-1688" fmla="*/ 6874137 h 6874137"/>
              <a:gd name="connsiteX4-1689" fmla="*/ 4331745 w 8253206"/>
              <a:gd name="connsiteY4-1690" fmla="*/ 6361356 h 6874137"/>
              <a:gd name="connsiteX5-1691" fmla="*/ 3977938 w 8253206"/>
              <a:gd name="connsiteY5-1692" fmla="*/ 5640593 h 6874137"/>
              <a:gd name="connsiteX6-1693" fmla="*/ 3733960 w 8253206"/>
              <a:gd name="connsiteY6-1694" fmla="*/ 5034430 h 6874137"/>
              <a:gd name="connsiteX7-1695" fmla="*/ 4129121 w 8253206"/>
              <a:gd name="connsiteY7-1696" fmla="*/ 4468302 h 6874137"/>
              <a:gd name="connsiteX8-1697" fmla="*/ 5132680 w 8253206"/>
              <a:gd name="connsiteY8-1698" fmla="*/ 4067313 h 6874137"/>
              <a:gd name="connsiteX9-1699" fmla="*/ 5782991 w 8253206"/>
              <a:gd name="connsiteY9-1700" fmla="*/ 3808422 h 6874137"/>
              <a:gd name="connsiteX10-1701" fmla="*/ 7352720 w 8253206"/>
              <a:gd name="connsiteY10-1702" fmla="*/ 3120945 h 6874137"/>
              <a:gd name="connsiteX11-1703" fmla="*/ 8176345 w 8253206"/>
              <a:gd name="connsiteY11-1704" fmla="*/ 2228118 h 6874137"/>
              <a:gd name="connsiteX12-1705" fmla="*/ 8248509 w 8253206"/>
              <a:gd name="connsiteY12-1706" fmla="*/ 1330809 h 6874137"/>
              <a:gd name="connsiteX13-1707" fmla="*/ 7999947 w 8253206"/>
              <a:gd name="connsiteY13-1708" fmla="*/ 600662 h 6874137"/>
              <a:gd name="connsiteX14-1709" fmla="*/ 7402022 w 8253206"/>
              <a:gd name="connsiteY14-1710" fmla="*/ 13648 h 6874137"/>
              <a:gd name="connsiteX0-1711" fmla="*/ 7402022 w 8253206"/>
              <a:gd name="connsiteY0-1712" fmla="*/ 13648 h 6874137"/>
              <a:gd name="connsiteX1-1713" fmla="*/ 0 w 8253206"/>
              <a:gd name="connsiteY1-1714" fmla="*/ 0 h 6874137"/>
              <a:gd name="connsiteX2-1715" fmla="*/ 0 w 8253206"/>
              <a:gd name="connsiteY2-1716" fmla="*/ 6874137 h 6874137"/>
              <a:gd name="connsiteX3-1717" fmla="*/ 4722607 w 8253206"/>
              <a:gd name="connsiteY3-1718" fmla="*/ 6874137 h 6874137"/>
              <a:gd name="connsiteX4-1719" fmla="*/ 4331745 w 8253206"/>
              <a:gd name="connsiteY4-1720" fmla="*/ 6361356 h 6874137"/>
              <a:gd name="connsiteX5-1721" fmla="*/ 3977938 w 8253206"/>
              <a:gd name="connsiteY5-1722" fmla="*/ 5640593 h 6874137"/>
              <a:gd name="connsiteX6-1723" fmla="*/ 3733960 w 8253206"/>
              <a:gd name="connsiteY6-1724" fmla="*/ 5034430 h 6874137"/>
              <a:gd name="connsiteX7-1725" fmla="*/ 4129121 w 8253206"/>
              <a:gd name="connsiteY7-1726" fmla="*/ 4468302 h 6874137"/>
              <a:gd name="connsiteX8-1727" fmla="*/ 5132680 w 8253206"/>
              <a:gd name="connsiteY8-1728" fmla="*/ 4067313 h 6874137"/>
              <a:gd name="connsiteX9-1729" fmla="*/ 5782991 w 8253206"/>
              <a:gd name="connsiteY9-1730" fmla="*/ 3808422 h 6874137"/>
              <a:gd name="connsiteX10-1731" fmla="*/ 7352720 w 8253206"/>
              <a:gd name="connsiteY10-1732" fmla="*/ 3120945 h 6874137"/>
              <a:gd name="connsiteX11-1733" fmla="*/ 8176345 w 8253206"/>
              <a:gd name="connsiteY11-1734" fmla="*/ 2228118 h 6874137"/>
              <a:gd name="connsiteX12-1735" fmla="*/ 8248509 w 8253206"/>
              <a:gd name="connsiteY12-1736" fmla="*/ 1330809 h 6874137"/>
              <a:gd name="connsiteX13-1737" fmla="*/ 7999947 w 8253206"/>
              <a:gd name="connsiteY13-1738" fmla="*/ 600662 h 6874137"/>
              <a:gd name="connsiteX14-1739" fmla="*/ 7402022 w 8253206"/>
              <a:gd name="connsiteY14-1740" fmla="*/ 13648 h 6874137"/>
              <a:gd name="connsiteX0-1741" fmla="*/ 7402022 w 8253206"/>
              <a:gd name="connsiteY0-1742" fmla="*/ 13648 h 6874137"/>
              <a:gd name="connsiteX1-1743" fmla="*/ 0 w 8253206"/>
              <a:gd name="connsiteY1-1744" fmla="*/ 0 h 6874137"/>
              <a:gd name="connsiteX2-1745" fmla="*/ 0 w 8253206"/>
              <a:gd name="connsiteY2-1746" fmla="*/ 6874137 h 6874137"/>
              <a:gd name="connsiteX3-1747" fmla="*/ 4722607 w 8253206"/>
              <a:gd name="connsiteY3-1748" fmla="*/ 6874137 h 6874137"/>
              <a:gd name="connsiteX4-1749" fmla="*/ 4331745 w 8253206"/>
              <a:gd name="connsiteY4-1750" fmla="*/ 6361356 h 6874137"/>
              <a:gd name="connsiteX5-1751" fmla="*/ 3977938 w 8253206"/>
              <a:gd name="connsiteY5-1752" fmla="*/ 5640593 h 6874137"/>
              <a:gd name="connsiteX6-1753" fmla="*/ 3733960 w 8253206"/>
              <a:gd name="connsiteY6-1754" fmla="*/ 5034430 h 6874137"/>
              <a:gd name="connsiteX7-1755" fmla="*/ 4129121 w 8253206"/>
              <a:gd name="connsiteY7-1756" fmla="*/ 4468302 h 6874137"/>
              <a:gd name="connsiteX8-1757" fmla="*/ 5132680 w 8253206"/>
              <a:gd name="connsiteY8-1758" fmla="*/ 4067313 h 6874137"/>
              <a:gd name="connsiteX9-1759" fmla="*/ 5782991 w 8253206"/>
              <a:gd name="connsiteY9-1760" fmla="*/ 3808422 h 6874137"/>
              <a:gd name="connsiteX10-1761" fmla="*/ 7352720 w 8253206"/>
              <a:gd name="connsiteY10-1762" fmla="*/ 3120945 h 6874137"/>
              <a:gd name="connsiteX11-1763" fmla="*/ 8176345 w 8253206"/>
              <a:gd name="connsiteY11-1764" fmla="*/ 2228118 h 6874137"/>
              <a:gd name="connsiteX12-1765" fmla="*/ 8248509 w 8253206"/>
              <a:gd name="connsiteY12-1766" fmla="*/ 1330809 h 6874137"/>
              <a:gd name="connsiteX13-1767" fmla="*/ 7940643 w 8253206"/>
              <a:gd name="connsiteY13-1768" fmla="*/ 600662 h 6874137"/>
              <a:gd name="connsiteX14-1769" fmla="*/ 7402022 w 8253206"/>
              <a:gd name="connsiteY14-1770" fmla="*/ 13648 h 6874137"/>
              <a:gd name="connsiteX0-1771" fmla="*/ 7378299 w 8253206"/>
              <a:gd name="connsiteY0-1772" fmla="*/ 8332 h 6874137"/>
              <a:gd name="connsiteX1-1773" fmla="*/ 0 w 8253206"/>
              <a:gd name="connsiteY1-1774" fmla="*/ 0 h 6874137"/>
              <a:gd name="connsiteX2-1775" fmla="*/ 0 w 8253206"/>
              <a:gd name="connsiteY2-1776" fmla="*/ 6874137 h 6874137"/>
              <a:gd name="connsiteX3-1777" fmla="*/ 4722607 w 8253206"/>
              <a:gd name="connsiteY3-1778" fmla="*/ 6874137 h 6874137"/>
              <a:gd name="connsiteX4-1779" fmla="*/ 4331745 w 8253206"/>
              <a:gd name="connsiteY4-1780" fmla="*/ 6361356 h 6874137"/>
              <a:gd name="connsiteX5-1781" fmla="*/ 3977938 w 8253206"/>
              <a:gd name="connsiteY5-1782" fmla="*/ 5640593 h 6874137"/>
              <a:gd name="connsiteX6-1783" fmla="*/ 3733960 w 8253206"/>
              <a:gd name="connsiteY6-1784" fmla="*/ 5034430 h 6874137"/>
              <a:gd name="connsiteX7-1785" fmla="*/ 4129121 w 8253206"/>
              <a:gd name="connsiteY7-1786" fmla="*/ 4468302 h 6874137"/>
              <a:gd name="connsiteX8-1787" fmla="*/ 5132680 w 8253206"/>
              <a:gd name="connsiteY8-1788" fmla="*/ 4067313 h 6874137"/>
              <a:gd name="connsiteX9-1789" fmla="*/ 5782991 w 8253206"/>
              <a:gd name="connsiteY9-1790" fmla="*/ 3808422 h 6874137"/>
              <a:gd name="connsiteX10-1791" fmla="*/ 7352720 w 8253206"/>
              <a:gd name="connsiteY10-1792" fmla="*/ 3120945 h 6874137"/>
              <a:gd name="connsiteX11-1793" fmla="*/ 8176345 w 8253206"/>
              <a:gd name="connsiteY11-1794" fmla="*/ 2228118 h 6874137"/>
              <a:gd name="connsiteX12-1795" fmla="*/ 8248509 w 8253206"/>
              <a:gd name="connsiteY12-1796" fmla="*/ 1330809 h 6874137"/>
              <a:gd name="connsiteX13-1797" fmla="*/ 7940643 w 8253206"/>
              <a:gd name="connsiteY13-1798" fmla="*/ 600662 h 6874137"/>
              <a:gd name="connsiteX14-1799" fmla="*/ 7378299 w 8253206"/>
              <a:gd name="connsiteY14-1800" fmla="*/ 8332 h 6874137"/>
              <a:gd name="connsiteX0-1801" fmla="*/ 7378299 w 8253206"/>
              <a:gd name="connsiteY0-1802" fmla="*/ 8332 h 6874137"/>
              <a:gd name="connsiteX1-1803" fmla="*/ 0 w 8253206"/>
              <a:gd name="connsiteY1-1804" fmla="*/ 0 h 6874137"/>
              <a:gd name="connsiteX2-1805" fmla="*/ 0 w 8253206"/>
              <a:gd name="connsiteY2-1806" fmla="*/ 6874137 h 6874137"/>
              <a:gd name="connsiteX3-1807" fmla="*/ 4722607 w 8253206"/>
              <a:gd name="connsiteY3-1808" fmla="*/ 6874137 h 6874137"/>
              <a:gd name="connsiteX4-1809" fmla="*/ 4331745 w 8253206"/>
              <a:gd name="connsiteY4-1810" fmla="*/ 6361356 h 6874137"/>
              <a:gd name="connsiteX5-1811" fmla="*/ 3977938 w 8253206"/>
              <a:gd name="connsiteY5-1812" fmla="*/ 5640593 h 6874137"/>
              <a:gd name="connsiteX6-1813" fmla="*/ 3733960 w 8253206"/>
              <a:gd name="connsiteY6-1814" fmla="*/ 5034430 h 6874137"/>
              <a:gd name="connsiteX7-1815" fmla="*/ 4129121 w 8253206"/>
              <a:gd name="connsiteY7-1816" fmla="*/ 4468302 h 6874137"/>
              <a:gd name="connsiteX8-1817" fmla="*/ 5132680 w 8253206"/>
              <a:gd name="connsiteY8-1818" fmla="*/ 4067313 h 6874137"/>
              <a:gd name="connsiteX9-1819" fmla="*/ 5782991 w 8253206"/>
              <a:gd name="connsiteY9-1820" fmla="*/ 3808422 h 6874137"/>
              <a:gd name="connsiteX10-1821" fmla="*/ 7352720 w 8253206"/>
              <a:gd name="connsiteY10-1822" fmla="*/ 3120945 h 6874137"/>
              <a:gd name="connsiteX11-1823" fmla="*/ 8176345 w 8253206"/>
              <a:gd name="connsiteY11-1824" fmla="*/ 2228118 h 6874137"/>
              <a:gd name="connsiteX12-1825" fmla="*/ 8248509 w 8253206"/>
              <a:gd name="connsiteY12-1826" fmla="*/ 1330809 h 6874137"/>
              <a:gd name="connsiteX13-1827" fmla="*/ 7940643 w 8253206"/>
              <a:gd name="connsiteY13-1828" fmla="*/ 600662 h 6874137"/>
              <a:gd name="connsiteX14-1829" fmla="*/ 7378299 w 8253206"/>
              <a:gd name="connsiteY14-1830" fmla="*/ 8332 h 68741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8253206" h="6874137">
                <a:moveTo>
                  <a:pt x="7378299" y="8332"/>
                </a:moveTo>
                <a:lnTo>
                  <a:pt x="0" y="0"/>
                </a:lnTo>
                <a:lnTo>
                  <a:pt x="0" y="6874137"/>
                </a:lnTo>
                <a:lnTo>
                  <a:pt x="4722607" y="6874137"/>
                </a:lnTo>
                <a:lnTo>
                  <a:pt x="4331745" y="6361356"/>
                </a:lnTo>
                <a:cubicBezTo>
                  <a:pt x="4191896" y="6121102"/>
                  <a:pt x="4069976" y="5904753"/>
                  <a:pt x="3977938" y="5640593"/>
                </a:cubicBezTo>
                <a:cubicBezTo>
                  <a:pt x="3911001" y="5391972"/>
                  <a:pt x="3743348" y="5332731"/>
                  <a:pt x="3733960" y="5034430"/>
                </a:cubicBezTo>
                <a:cubicBezTo>
                  <a:pt x="3737768" y="4809864"/>
                  <a:pt x="3820272" y="4699591"/>
                  <a:pt x="4129121" y="4468302"/>
                </a:cubicBezTo>
                <a:cubicBezTo>
                  <a:pt x="4618867" y="4235743"/>
                  <a:pt x="4536239" y="4271111"/>
                  <a:pt x="5132680" y="4067313"/>
                </a:cubicBezTo>
                <a:lnTo>
                  <a:pt x="5782991" y="3808422"/>
                </a:lnTo>
                <a:cubicBezTo>
                  <a:pt x="6215799" y="3619316"/>
                  <a:pt x="6864790" y="3431074"/>
                  <a:pt x="7352720" y="3120945"/>
                </a:cubicBezTo>
                <a:cubicBezTo>
                  <a:pt x="7757284" y="2895483"/>
                  <a:pt x="8195470" y="2428927"/>
                  <a:pt x="8176345" y="2228118"/>
                </a:cubicBezTo>
                <a:cubicBezTo>
                  <a:pt x="8179533" y="2044441"/>
                  <a:pt x="8275204" y="1502533"/>
                  <a:pt x="8248509" y="1330809"/>
                </a:cubicBezTo>
                <a:cubicBezTo>
                  <a:pt x="8185955" y="1151117"/>
                  <a:pt x="8062688" y="780354"/>
                  <a:pt x="7940643" y="600662"/>
                </a:cubicBezTo>
                <a:cubicBezTo>
                  <a:pt x="7764737" y="332052"/>
                  <a:pt x="7464758" y="126666"/>
                  <a:pt x="7378299" y="8332"/>
                </a:cubicBez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158550" y="1473795"/>
            <a:ext cx="3628604" cy="2312894"/>
          </a:xfrm>
          <a:prstGeom prst="roundRect">
            <a:avLst>
              <a:gd name="adj" fmla="val 10522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6560680" y="1473795"/>
            <a:ext cx="3628604" cy="2312894"/>
          </a:xfrm>
          <a:prstGeom prst="roundRect">
            <a:avLst>
              <a:gd name="adj" fmla="val 10522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71090" y="1563872"/>
            <a:ext cx="2054362" cy="2119417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73219" y="1563871"/>
            <a:ext cx="2054362" cy="21194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48349" y="4457566"/>
            <a:ext cx="556512" cy="556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22222" y="5660426"/>
            <a:ext cx="556512" cy="556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689" y="5739893"/>
            <a:ext cx="397578" cy="397578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7816" y="4535411"/>
            <a:ext cx="397578" cy="39757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04861" y="4359889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2915" y="4750435"/>
            <a:ext cx="3136265" cy="488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56927" y="5526298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84985" y="5894705"/>
            <a:ext cx="3136265" cy="510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560680" y="4478843"/>
            <a:ext cx="556512" cy="556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534553" y="5681703"/>
            <a:ext cx="556512" cy="556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020" y="5761170"/>
            <a:ext cx="397578" cy="397578"/>
          </a:xfrm>
          <a:prstGeom prst="rect">
            <a:avLst/>
          </a:prstGeom>
        </p:spPr>
      </p:pic>
      <p:pic>
        <p:nvPicPr>
          <p:cNvPr id="40" name="图形 3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147" y="4556688"/>
            <a:ext cx="397578" cy="397578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117192" y="4381166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145020" y="4749800"/>
            <a:ext cx="3136265" cy="510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169258" y="5547575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197090" y="5895975"/>
            <a:ext cx="3136265" cy="530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386667" y="2567255"/>
            <a:ext cx="2084423" cy="103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1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1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3000"/>
              </a:lnSpc>
            </a:pPr>
            <a:r>
              <a:rPr lang="en-US" altLang="zh-CN" sz="1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1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788796" y="2588468"/>
            <a:ext cx="2084423" cy="103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en-US" sz="1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1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1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3000"/>
              </a:lnSpc>
            </a:pPr>
            <a:r>
              <a:rPr lang="en-US" altLang="zh-CN" sz="1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1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5" name="图形 54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4129" y="2379807"/>
            <a:ext cx="651128" cy="529584"/>
          </a:xfrm>
          <a:prstGeom prst="rect">
            <a:avLst/>
          </a:prstGeom>
        </p:spPr>
      </p:pic>
      <p:pic>
        <p:nvPicPr>
          <p:cNvPr id="56" name="图形 55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6667" y="2311136"/>
            <a:ext cx="642447" cy="572993"/>
          </a:xfrm>
          <a:prstGeom prst="rect">
            <a:avLst/>
          </a:prstGeom>
        </p:spPr>
      </p:pic>
      <p:sp>
        <p:nvSpPr>
          <p:cNvPr id="29" name="等腰三角形 28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2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8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6" grpId="0"/>
      <p:bldP spid="28" grpId="0"/>
      <p:bldP spid="30" grpId="0"/>
      <p:bldP spid="32" grpId="0"/>
      <p:bldP spid="34" grpId="0" animBg="1"/>
      <p:bldP spid="36" grpId="0" animBg="1"/>
      <p:bldP spid="42" grpId="0"/>
      <p:bldP spid="44" grpId="0"/>
      <p:bldP spid="46" grpId="0"/>
      <p:bldP spid="48" grpId="0"/>
      <p:bldP spid="50" grpId="0"/>
      <p:bldP spid="52" grpId="0"/>
      <p:bldP spid="29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 rot="10800000">
            <a:off x="-12702" y="4550472"/>
            <a:ext cx="12218348" cy="2307527"/>
          </a:xfrm>
          <a:custGeom>
            <a:avLst/>
            <a:gdLst>
              <a:gd name="connsiteX0" fmla="*/ 0 w 12201099"/>
              <a:gd name="connsiteY0" fmla="*/ 3916908 h 3916908"/>
              <a:gd name="connsiteX1" fmla="*/ 0 w 12201099"/>
              <a:gd name="connsiteY1" fmla="*/ 0 h 3916908"/>
              <a:gd name="connsiteX2" fmla="*/ 12201099 w 12201099"/>
              <a:gd name="connsiteY2" fmla="*/ 0 h 3916908"/>
              <a:gd name="connsiteX3" fmla="*/ 12201099 w 12201099"/>
              <a:gd name="connsiteY3" fmla="*/ 2893326 h 3916908"/>
              <a:gd name="connsiteX4" fmla="*/ 11081982 w 12201099"/>
              <a:gd name="connsiteY4" fmla="*/ 3125338 h 3916908"/>
              <a:gd name="connsiteX5" fmla="*/ 9416955 w 12201099"/>
              <a:gd name="connsiteY5" fmla="*/ 3166281 h 3916908"/>
              <a:gd name="connsiteX6" fmla="*/ 7342496 w 12201099"/>
              <a:gd name="connsiteY6" fmla="*/ 2756848 h 3916908"/>
              <a:gd name="connsiteX7" fmla="*/ 5390866 w 12201099"/>
              <a:gd name="connsiteY7" fmla="*/ 2538484 h 3916908"/>
              <a:gd name="connsiteX8" fmla="*/ 4012442 w 12201099"/>
              <a:gd name="connsiteY8" fmla="*/ 2756848 h 3916908"/>
              <a:gd name="connsiteX9" fmla="*/ 2402006 w 12201099"/>
              <a:gd name="connsiteY9" fmla="*/ 3152633 h 3916908"/>
              <a:gd name="connsiteX10" fmla="*/ 1187355 w 12201099"/>
              <a:gd name="connsiteY10" fmla="*/ 3616657 h 3916908"/>
              <a:gd name="connsiteX11" fmla="*/ 0 w 12201099"/>
              <a:gd name="connsiteY11" fmla="*/ 3916908 h 3916908"/>
              <a:gd name="connsiteX0-1" fmla="*/ 0 w 12201099"/>
              <a:gd name="connsiteY0-2" fmla="*/ 3916908 h 3916908"/>
              <a:gd name="connsiteX1-3" fmla="*/ 0 w 12201099"/>
              <a:gd name="connsiteY1-4" fmla="*/ 0 h 3916908"/>
              <a:gd name="connsiteX2-5" fmla="*/ 12201099 w 12201099"/>
              <a:gd name="connsiteY2-6" fmla="*/ 0 h 3916908"/>
              <a:gd name="connsiteX3-7" fmla="*/ 12201099 w 12201099"/>
              <a:gd name="connsiteY3-8" fmla="*/ 2893326 h 3916908"/>
              <a:gd name="connsiteX4-9" fmla="*/ 11081982 w 12201099"/>
              <a:gd name="connsiteY4-10" fmla="*/ 3140087 h 3916908"/>
              <a:gd name="connsiteX5-11" fmla="*/ 9416955 w 12201099"/>
              <a:gd name="connsiteY5-12" fmla="*/ 3166281 h 3916908"/>
              <a:gd name="connsiteX6-13" fmla="*/ 7342496 w 12201099"/>
              <a:gd name="connsiteY6-14" fmla="*/ 2756848 h 3916908"/>
              <a:gd name="connsiteX7-15" fmla="*/ 5390866 w 12201099"/>
              <a:gd name="connsiteY7-16" fmla="*/ 2538484 h 3916908"/>
              <a:gd name="connsiteX8-17" fmla="*/ 4012442 w 12201099"/>
              <a:gd name="connsiteY8-18" fmla="*/ 2756848 h 3916908"/>
              <a:gd name="connsiteX9-19" fmla="*/ 2402006 w 12201099"/>
              <a:gd name="connsiteY9-20" fmla="*/ 3152633 h 3916908"/>
              <a:gd name="connsiteX10-21" fmla="*/ 1187355 w 12201099"/>
              <a:gd name="connsiteY10-22" fmla="*/ 3616657 h 3916908"/>
              <a:gd name="connsiteX11-23" fmla="*/ 0 w 12201099"/>
              <a:gd name="connsiteY11-24" fmla="*/ 3916908 h 3916908"/>
              <a:gd name="connsiteX0-25" fmla="*/ 0 w 12201099"/>
              <a:gd name="connsiteY0-26" fmla="*/ 3916908 h 3916908"/>
              <a:gd name="connsiteX1-27" fmla="*/ 0 w 12201099"/>
              <a:gd name="connsiteY1-28" fmla="*/ 0 h 3916908"/>
              <a:gd name="connsiteX2-29" fmla="*/ 12201099 w 12201099"/>
              <a:gd name="connsiteY2-30" fmla="*/ 0 h 3916908"/>
              <a:gd name="connsiteX3-31" fmla="*/ 12201099 w 12201099"/>
              <a:gd name="connsiteY3-32" fmla="*/ 2893326 h 3916908"/>
              <a:gd name="connsiteX4-33" fmla="*/ 11081982 w 12201099"/>
              <a:gd name="connsiteY4-34" fmla="*/ 3140087 h 3916908"/>
              <a:gd name="connsiteX5-35" fmla="*/ 9416955 w 12201099"/>
              <a:gd name="connsiteY5-36" fmla="*/ 3166281 h 3916908"/>
              <a:gd name="connsiteX6-37" fmla="*/ 7342496 w 12201099"/>
              <a:gd name="connsiteY6-38" fmla="*/ 2756848 h 3916908"/>
              <a:gd name="connsiteX7-39" fmla="*/ 5390866 w 12201099"/>
              <a:gd name="connsiteY7-40" fmla="*/ 2538484 h 3916908"/>
              <a:gd name="connsiteX8-41" fmla="*/ 4012442 w 12201099"/>
              <a:gd name="connsiteY8-42" fmla="*/ 2756848 h 3916908"/>
              <a:gd name="connsiteX9-43" fmla="*/ 2402006 w 12201099"/>
              <a:gd name="connsiteY9-44" fmla="*/ 3152633 h 3916908"/>
              <a:gd name="connsiteX10-45" fmla="*/ 1187355 w 12201099"/>
              <a:gd name="connsiteY10-46" fmla="*/ 3616657 h 3916908"/>
              <a:gd name="connsiteX11-47" fmla="*/ 0 w 12201099"/>
              <a:gd name="connsiteY11-48" fmla="*/ 3916908 h 3916908"/>
              <a:gd name="connsiteX0-49" fmla="*/ 0 w 12201099"/>
              <a:gd name="connsiteY0-50" fmla="*/ 3916908 h 3916908"/>
              <a:gd name="connsiteX1-51" fmla="*/ 0 w 12201099"/>
              <a:gd name="connsiteY1-52" fmla="*/ 0 h 3916908"/>
              <a:gd name="connsiteX2-53" fmla="*/ 12201099 w 12201099"/>
              <a:gd name="connsiteY2-54" fmla="*/ 0 h 3916908"/>
              <a:gd name="connsiteX3-55" fmla="*/ 12201099 w 12201099"/>
              <a:gd name="connsiteY3-56" fmla="*/ 2893326 h 3916908"/>
              <a:gd name="connsiteX4-57" fmla="*/ 11081982 w 12201099"/>
              <a:gd name="connsiteY4-58" fmla="*/ 3140087 h 3916908"/>
              <a:gd name="connsiteX5-59" fmla="*/ 9416955 w 12201099"/>
              <a:gd name="connsiteY5-60" fmla="*/ 3166281 h 3916908"/>
              <a:gd name="connsiteX6-61" fmla="*/ 7342496 w 12201099"/>
              <a:gd name="connsiteY6-62" fmla="*/ 2756848 h 3916908"/>
              <a:gd name="connsiteX7-63" fmla="*/ 5390866 w 12201099"/>
              <a:gd name="connsiteY7-64" fmla="*/ 2538484 h 3916908"/>
              <a:gd name="connsiteX8-65" fmla="*/ 4012442 w 12201099"/>
              <a:gd name="connsiteY8-66" fmla="*/ 2756848 h 3916908"/>
              <a:gd name="connsiteX9-67" fmla="*/ 2402006 w 12201099"/>
              <a:gd name="connsiteY9-68" fmla="*/ 3152633 h 3916908"/>
              <a:gd name="connsiteX10-69" fmla="*/ 1187355 w 12201099"/>
              <a:gd name="connsiteY10-70" fmla="*/ 3616657 h 3916908"/>
              <a:gd name="connsiteX11-71" fmla="*/ 0 w 12201099"/>
              <a:gd name="connsiteY11-72" fmla="*/ 3916908 h 3916908"/>
              <a:gd name="connsiteX0-73" fmla="*/ 0 w 12201099"/>
              <a:gd name="connsiteY0-74" fmla="*/ 3916908 h 3916908"/>
              <a:gd name="connsiteX1-75" fmla="*/ 0 w 12201099"/>
              <a:gd name="connsiteY1-76" fmla="*/ 0 h 3916908"/>
              <a:gd name="connsiteX2-77" fmla="*/ 12201099 w 12201099"/>
              <a:gd name="connsiteY2-78" fmla="*/ 0 h 3916908"/>
              <a:gd name="connsiteX3-79" fmla="*/ 12201099 w 12201099"/>
              <a:gd name="connsiteY3-80" fmla="*/ 2893326 h 3916908"/>
              <a:gd name="connsiteX4-81" fmla="*/ 11081982 w 12201099"/>
              <a:gd name="connsiteY4-82" fmla="*/ 3140087 h 3916908"/>
              <a:gd name="connsiteX5-83" fmla="*/ 9416955 w 12201099"/>
              <a:gd name="connsiteY5-84" fmla="*/ 3166281 h 3916908"/>
              <a:gd name="connsiteX6-85" fmla="*/ 7342496 w 12201099"/>
              <a:gd name="connsiteY6-86" fmla="*/ 2756848 h 3916908"/>
              <a:gd name="connsiteX7-87" fmla="*/ 5390866 w 12201099"/>
              <a:gd name="connsiteY7-88" fmla="*/ 2538484 h 3916908"/>
              <a:gd name="connsiteX8-89" fmla="*/ 4012442 w 12201099"/>
              <a:gd name="connsiteY8-90" fmla="*/ 2756848 h 3916908"/>
              <a:gd name="connsiteX9-91" fmla="*/ 2402006 w 12201099"/>
              <a:gd name="connsiteY9-92" fmla="*/ 3152633 h 3916908"/>
              <a:gd name="connsiteX10-93" fmla="*/ 1187355 w 12201099"/>
              <a:gd name="connsiteY10-94" fmla="*/ 3616657 h 3916908"/>
              <a:gd name="connsiteX11-95" fmla="*/ 0 w 12201099"/>
              <a:gd name="connsiteY11-96" fmla="*/ 3916908 h 3916908"/>
              <a:gd name="connsiteX0-97" fmla="*/ 0 w 12201099"/>
              <a:gd name="connsiteY0-98" fmla="*/ 3916908 h 3916908"/>
              <a:gd name="connsiteX1-99" fmla="*/ 0 w 12201099"/>
              <a:gd name="connsiteY1-100" fmla="*/ 0 h 3916908"/>
              <a:gd name="connsiteX2-101" fmla="*/ 12201099 w 12201099"/>
              <a:gd name="connsiteY2-102" fmla="*/ 0 h 3916908"/>
              <a:gd name="connsiteX3-103" fmla="*/ 12201099 w 12201099"/>
              <a:gd name="connsiteY3-104" fmla="*/ 2893326 h 3916908"/>
              <a:gd name="connsiteX4-105" fmla="*/ 11081982 w 12201099"/>
              <a:gd name="connsiteY4-106" fmla="*/ 3140087 h 3916908"/>
              <a:gd name="connsiteX5-107" fmla="*/ 9416955 w 12201099"/>
              <a:gd name="connsiteY5-108" fmla="*/ 3166281 h 3916908"/>
              <a:gd name="connsiteX6-109" fmla="*/ 7342496 w 12201099"/>
              <a:gd name="connsiteY6-110" fmla="*/ 2756848 h 3916908"/>
              <a:gd name="connsiteX7-111" fmla="*/ 5390866 w 12201099"/>
              <a:gd name="connsiteY7-112" fmla="*/ 2538484 h 3916908"/>
              <a:gd name="connsiteX8-113" fmla="*/ 4012442 w 12201099"/>
              <a:gd name="connsiteY8-114" fmla="*/ 2756848 h 3916908"/>
              <a:gd name="connsiteX9-115" fmla="*/ 2402006 w 12201099"/>
              <a:gd name="connsiteY9-116" fmla="*/ 3152633 h 3916908"/>
              <a:gd name="connsiteX10-117" fmla="*/ 1187355 w 12201099"/>
              <a:gd name="connsiteY10-118" fmla="*/ 3616657 h 3916908"/>
              <a:gd name="connsiteX11-119" fmla="*/ 0 w 12201099"/>
              <a:gd name="connsiteY11-120" fmla="*/ 3916908 h 3916908"/>
              <a:gd name="connsiteX0-121" fmla="*/ 0 w 12201099"/>
              <a:gd name="connsiteY0-122" fmla="*/ 3916908 h 3916908"/>
              <a:gd name="connsiteX1-123" fmla="*/ 0 w 12201099"/>
              <a:gd name="connsiteY1-124" fmla="*/ 0 h 3916908"/>
              <a:gd name="connsiteX2-125" fmla="*/ 12201099 w 12201099"/>
              <a:gd name="connsiteY2-126" fmla="*/ 0 h 3916908"/>
              <a:gd name="connsiteX3-127" fmla="*/ 12201099 w 12201099"/>
              <a:gd name="connsiteY3-128" fmla="*/ 2893326 h 3916908"/>
              <a:gd name="connsiteX4-129" fmla="*/ 11081982 w 12201099"/>
              <a:gd name="connsiteY4-130" fmla="*/ 3140087 h 3916908"/>
              <a:gd name="connsiteX5-131" fmla="*/ 9416955 w 12201099"/>
              <a:gd name="connsiteY5-132" fmla="*/ 3166281 h 3916908"/>
              <a:gd name="connsiteX6-133" fmla="*/ 7342496 w 12201099"/>
              <a:gd name="connsiteY6-134" fmla="*/ 2756848 h 3916908"/>
              <a:gd name="connsiteX7-135" fmla="*/ 5390866 w 12201099"/>
              <a:gd name="connsiteY7-136" fmla="*/ 2538484 h 3916908"/>
              <a:gd name="connsiteX8-137" fmla="*/ 4012442 w 12201099"/>
              <a:gd name="connsiteY8-138" fmla="*/ 2756848 h 3916908"/>
              <a:gd name="connsiteX9-139" fmla="*/ 2402006 w 12201099"/>
              <a:gd name="connsiteY9-140" fmla="*/ 3152633 h 3916908"/>
              <a:gd name="connsiteX10-141" fmla="*/ 1187355 w 12201099"/>
              <a:gd name="connsiteY10-142" fmla="*/ 3616657 h 3916908"/>
              <a:gd name="connsiteX11-143" fmla="*/ 0 w 12201099"/>
              <a:gd name="connsiteY11-144" fmla="*/ 3916908 h 3916908"/>
              <a:gd name="connsiteX0-145" fmla="*/ 0 w 12201099"/>
              <a:gd name="connsiteY0-146" fmla="*/ 3916908 h 3916908"/>
              <a:gd name="connsiteX1-147" fmla="*/ 0 w 12201099"/>
              <a:gd name="connsiteY1-148" fmla="*/ 0 h 3916908"/>
              <a:gd name="connsiteX2-149" fmla="*/ 12201099 w 12201099"/>
              <a:gd name="connsiteY2-150" fmla="*/ 0 h 3916908"/>
              <a:gd name="connsiteX3-151" fmla="*/ 12201099 w 12201099"/>
              <a:gd name="connsiteY3-152" fmla="*/ 2893326 h 3916908"/>
              <a:gd name="connsiteX4-153" fmla="*/ 11081982 w 12201099"/>
              <a:gd name="connsiteY4-154" fmla="*/ 3140087 h 3916908"/>
              <a:gd name="connsiteX5-155" fmla="*/ 9416955 w 12201099"/>
              <a:gd name="connsiteY5-156" fmla="*/ 3166281 h 3916908"/>
              <a:gd name="connsiteX6-157" fmla="*/ 7342496 w 12201099"/>
              <a:gd name="connsiteY6-158" fmla="*/ 2756848 h 3916908"/>
              <a:gd name="connsiteX7-159" fmla="*/ 5390866 w 12201099"/>
              <a:gd name="connsiteY7-160" fmla="*/ 2538484 h 3916908"/>
              <a:gd name="connsiteX8-161" fmla="*/ 4012442 w 12201099"/>
              <a:gd name="connsiteY8-162" fmla="*/ 2756848 h 3916908"/>
              <a:gd name="connsiteX9-163" fmla="*/ 2402006 w 12201099"/>
              <a:gd name="connsiteY9-164" fmla="*/ 3152633 h 3916908"/>
              <a:gd name="connsiteX10-165" fmla="*/ 1187355 w 12201099"/>
              <a:gd name="connsiteY10-166" fmla="*/ 3616657 h 3916908"/>
              <a:gd name="connsiteX11-167" fmla="*/ 0 w 12201099"/>
              <a:gd name="connsiteY11-168" fmla="*/ 3916908 h 3916908"/>
              <a:gd name="connsiteX0-169" fmla="*/ 0 w 12201099"/>
              <a:gd name="connsiteY0-170" fmla="*/ 3916908 h 3916908"/>
              <a:gd name="connsiteX1-171" fmla="*/ 0 w 12201099"/>
              <a:gd name="connsiteY1-172" fmla="*/ 0 h 3916908"/>
              <a:gd name="connsiteX2-173" fmla="*/ 12201099 w 12201099"/>
              <a:gd name="connsiteY2-174" fmla="*/ 0 h 3916908"/>
              <a:gd name="connsiteX3-175" fmla="*/ 12201099 w 12201099"/>
              <a:gd name="connsiteY3-176" fmla="*/ 2893326 h 3916908"/>
              <a:gd name="connsiteX4-177" fmla="*/ 11081982 w 12201099"/>
              <a:gd name="connsiteY4-178" fmla="*/ 3140087 h 3916908"/>
              <a:gd name="connsiteX5-179" fmla="*/ 9416955 w 12201099"/>
              <a:gd name="connsiteY5-180" fmla="*/ 3166281 h 3916908"/>
              <a:gd name="connsiteX6-181" fmla="*/ 7342496 w 12201099"/>
              <a:gd name="connsiteY6-182" fmla="*/ 2756848 h 3916908"/>
              <a:gd name="connsiteX7-183" fmla="*/ 5390866 w 12201099"/>
              <a:gd name="connsiteY7-184" fmla="*/ 2538484 h 3916908"/>
              <a:gd name="connsiteX8-185" fmla="*/ 4012442 w 12201099"/>
              <a:gd name="connsiteY8-186" fmla="*/ 2756848 h 3916908"/>
              <a:gd name="connsiteX9-187" fmla="*/ 2402006 w 12201099"/>
              <a:gd name="connsiteY9-188" fmla="*/ 3152633 h 3916908"/>
              <a:gd name="connsiteX10-189" fmla="*/ 1187355 w 12201099"/>
              <a:gd name="connsiteY10-190" fmla="*/ 3616657 h 3916908"/>
              <a:gd name="connsiteX11-191" fmla="*/ 0 w 12201099"/>
              <a:gd name="connsiteY11-192" fmla="*/ 3916908 h 3916908"/>
              <a:gd name="connsiteX0-193" fmla="*/ 0 w 12201099"/>
              <a:gd name="connsiteY0-194" fmla="*/ 3916908 h 3916908"/>
              <a:gd name="connsiteX1-195" fmla="*/ 0 w 12201099"/>
              <a:gd name="connsiteY1-196" fmla="*/ 0 h 3916908"/>
              <a:gd name="connsiteX2-197" fmla="*/ 12201099 w 12201099"/>
              <a:gd name="connsiteY2-198" fmla="*/ 0 h 3916908"/>
              <a:gd name="connsiteX3-199" fmla="*/ 12201099 w 12201099"/>
              <a:gd name="connsiteY3-200" fmla="*/ 2893326 h 3916908"/>
              <a:gd name="connsiteX4-201" fmla="*/ 11081982 w 12201099"/>
              <a:gd name="connsiteY4-202" fmla="*/ 3140087 h 3916908"/>
              <a:gd name="connsiteX5-203" fmla="*/ 9416955 w 12201099"/>
              <a:gd name="connsiteY5-204" fmla="*/ 3166281 h 3916908"/>
              <a:gd name="connsiteX6-205" fmla="*/ 7342496 w 12201099"/>
              <a:gd name="connsiteY6-206" fmla="*/ 2756848 h 3916908"/>
              <a:gd name="connsiteX7-207" fmla="*/ 5390866 w 12201099"/>
              <a:gd name="connsiteY7-208" fmla="*/ 2538484 h 3916908"/>
              <a:gd name="connsiteX8-209" fmla="*/ 4012442 w 12201099"/>
              <a:gd name="connsiteY8-210" fmla="*/ 2756848 h 3916908"/>
              <a:gd name="connsiteX9-211" fmla="*/ 2402006 w 12201099"/>
              <a:gd name="connsiteY9-212" fmla="*/ 3152633 h 3916908"/>
              <a:gd name="connsiteX10-213" fmla="*/ 1187355 w 12201099"/>
              <a:gd name="connsiteY10-214" fmla="*/ 3616657 h 3916908"/>
              <a:gd name="connsiteX11-215" fmla="*/ 0 w 12201099"/>
              <a:gd name="connsiteY11-216" fmla="*/ 3916908 h 3916908"/>
              <a:gd name="connsiteX0-217" fmla="*/ 0 w 12201099"/>
              <a:gd name="connsiteY0-218" fmla="*/ 3916908 h 3916908"/>
              <a:gd name="connsiteX1-219" fmla="*/ 0 w 12201099"/>
              <a:gd name="connsiteY1-220" fmla="*/ 0 h 3916908"/>
              <a:gd name="connsiteX2-221" fmla="*/ 12201099 w 12201099"/>
              <a:gd name="connsiteY2-222" fmla="*/ 0 h 3916908"/>
              <a:gd name="connsiteX3-223" fmla="*/ 12201099 w 12201099"/>
              <a:gd name="connsiteY3-224" fmla="*/ 2893326 h 3916908"/>
              <a:gd name="connsiteX4-225" fmla="*/ 11081982 w 12201099"/>
              <a:gd name="connsiteY4-226" fmla="*/ 3140087 h 3916908"/>
              <a:gd name="connsiteX5-227" fmla="*/ 9416955 w 12201099"/>
              <a:gd name="connsiteY5-228" fmla="*/ 3166281 h 3916908"/>
              <a:gd name="connsiteX6-229" fmla="*/ 7342496 w 12201099"/>
              <a:gd name="connsiteY6-230" fmla="*/ 2756848 h 3916908"/>
              <a:gd name="connsiteX7-231" fmla="*/ 5390866 w 12201099"/>
              <a:gd name="connsiteY7-232" fmla="*/ 2538484 h 3916908"/>
              <a:gd name="connsiteX8-233" fmla="*/ 4012442 w 12201099"/>
              <a:gd name="connsiteY8-234" fmla="*/ 2756848 h 3916908"/>
              <a:gd name="connsiteX9-235" fmla="*/ 2402006 w 12201099"/>
              <a:gd name="connsiteY9-236" fmla="*/ 3152633 h 3916908"/>
              <a:gd name="connsiteX10-237" fmla="*/ 1194729 w 12201099"/>
              <a:gd name="connsiteY10-238" fmla="*/ 3631406 h 3916908"/>
              <a:gd name="connsiteX11-239" fmla="*/ 0 w 12201099"/>
              <a:gd name="connsiteY11-240" fmla="*/ 3916908 h 3916908"/>
              <a:gd name="connsiteX0-241" fmla="*/ 7374 w 12201099"/>
              <a:gd name="connsiteY0-242" fmla="*/ 3946405 h 3946405"/>
              <a:gd name="connsiteX1-243" fmla="*/ 0 w 12201099"/>
              <a:gd name="connsiteY1-244" fmla="*/ 0 h 3946405"/>
              <a:gd name="connsiteX2-245" fmla="*/ 12201099 w 12201099"/>
              <a:gd name="connsiteY2-246" fmla="*/ 0 h 3946405"/>
              <a:gd name="connsiteX3-247" fmla="*/ 12201099 w 12201099"/>
              <a:gd name="connsiteY3-248" fmla="*/ 2893326 h 3946405"/>
              <a:gd name="connsiteX4-249" fmla="*/ 11081982 w 12201099"/>
              <a:gd name="connsiteY4-250" fmla="*/ 3140087 h 3946405"/>
              <a:gd name="connsiteX5-251" fmla="*/ 9416955 w 12201099"/>
              <a:gd name="connsiteY5-252" fmla="*/ 3166281 h 3946405"/>
              <a:gd name="connsiteX6-253" fmla="*/ 7342496 w 12201099"/>
              <a:gd name="connsiteY6-254" fmla="*/ 2756848 h 3946405"/>
              <a:gd name="connsiteX7-255" fmla="*/ 5390866 w 12201099"/>
              <a:gd name="connsiteY7-256" fmla="*/ 2538484 h 3946405"/>
              <a:gd name="connsiteX8-257" fmla="*/ 4012442 w 12201099"/>
              <a:gd name="connsiteY8-258" fmla="*/ 2756848 h 3946405"/>
              <a:gd name="connsiteX9-259" fmla="*/ 2402006 w 12201099"/>
              <a:gd name="connsiteY9-260" fmla="*/ 3152633 h 3946405"/>
              <a:gd name="connsiteX10-261" fmla="*/ 1194729 w 12201099"/>
              <a:gd name="connsiteY10-262" fmla="*/ 3631406 h 3946405"/>
              <a:gd name="connsiteX11-263" fmla="*/ 7374 w 12201099"/>
              <a:gd name="connsiteY11-264" fmla="*/ 3946405 h 3946405"/>
              <a:gd name="connsiteX0-265" fmla="*/ 7374 w 12201099"/>
              <a:gd name="connsiteY0-266" fmla="*/ 3946405 h 3946405"/>
              <a:gd name="connsiteX1-267" fmla="*/ 0 w 12201099"/>
              <a:gd name="connsiteY1-268" fmla="*/ 0 h 3946405"/>
              <a:gd name="connsiteX2-269" fmla="*/ 12201099 w 12201099"/>
              <a:gd name="connsiteY2-270" fmla="*/ 0 h 3946405"/>
              <a:gd name="connsiteX3-271" fmla="*/ 12201099 w 12201099"/>
              <a:gd name="connsiteY3-272" fmla="*/ 2893326 h 3946405"/>
              <a:gd name="connsiteX4-273" fmla="*/ 11081982 w 12201099"/>
              <a:gd name="connsiteY4-274" fmla="*/ 3140087 h 3946405"/>
              <a:gd name="connsiteX5-275" fmla="*/ 9416955 w 12201099"/>
              <a:gd name="connsiteY5-276" fmla="*/ 3166281 h 3946405"/>
              <a:gd name="connsiteX6-277" fmla="*/ 7342496 w 12201099"/>
              <a:gd name="connsiteY6-278" fmla="*/ 2756848 h 3946405"/>
              <a:gd name="connsiteX7-279" fmla="*/ 5390866 w 12201099"/>
              <a:gd name="connsiteY7-280" fmla="*/ 2538484 h 3946405"/>
              <a:gd name="connsiteX8-281" fmla="*/ 4012442 w 12201099"/>
              <a:gd name="connsiteY8-282" fmla="*/ 2756848 h 3946405"/>
              <a:gd name="connsiteX9-283" fmla="*/ 2402006 w 12201099"/>
              <a:gd name="connsiteY9-284" fmla="*/ 3152633 h 3946405"/>
              <a:gd name="connsiteX10-285" fmla="*/ 1194729 w 12201099"/>
              <a:gd name="connsiteY10-286" fmla="*/ 3631406 h 3946405"/>
              <a:gd name="connsiteX11-287" fmla="*/ 7374 w 12201099"/>
              <a:gd name="connsiteY11-288" fmla="*/ 3946405 h 3946405"/>
              <a:gd name="connsiteX0-289" fmla="*/ 7374 w 12201099"/>
              <a:gd name="connsiteY0-290" fmla="*/ 3946405 h 3946405"/>
              <a:gd name="connsiteX1-291" fmla="*/ 0 w 12201099"/>
              <a:gd name="connsiteY1-292" fmla="*/ 0 h 3946405"/>
              <a:gd name="connsiteX2-293" fmla="*/ 12201099 w 12201099"/>
              <a:gd name="connsiteY2-294" fmla="*/ 0 h 3946405"/>
              <a:gd name="connsiteX3-295" fmla="*/ 12201099 w 12201099"/>
              <a:gd name="connsiteY3-296" fmla="*/ 2893326 h 3946405"/>
              <a:gd name="connsiteX4-297" fmla="*/ 11081982 w 12201099"/>
              <a:gd name="connsiteY4-298" fmla="*/ 3140087 h 3946405"/>
              <a:gd name="connsiteX5-299" fmla="*/ 9416955 w 12201099"/>
              <a:gd name="connsiteY5-300" fmla="*/ 3166281 h 3946405"/>
              <a:gd name="connsiteX6-301" fmla="*/ 7342496 w 12201099"/>
              <a:gd name="connsiteY6-302" fmla="*/ 2756848 h 3946405"/>
              <a:gd name="connsiteX7-303" fmla="*/ 5390866 w 12201099"/>
              <a:gd name="connsiteY7-304" fmla="*/ 2538484 h 3946405"/>
              <a:gd name="connsiteX8-305" fmla="*/ 3997694 w 12201099"/>
              <a:gd name="connsiteY8-306" fmla="*/ 2697854 h 3946405"/>
              <a:gd name="connsiteX9-307" fmla="*/ 2402006 w 12201099"/>
              <a:gd name="connsiteY9-308" fmla="*/ 3152633 h 3946405"/>
              <a:gd name="connsiteX10-309" fmla="*/ 1194729 w 12201099"/>
              <a:gd name="connsiteY10-310" fmla="*/ 3631406 h 3946405"/>
              <a:gd name="connsiteX11-311" fmla="*/ 7374 w 12201099"/>
              <a:gd name="connsiteY11-312" fmla="*/ 3946405 h 3946405"/>
              <a:gd name="connsiteX0-313" fmla="*/ 7374 w 12201099"/>
              <a:gd name="connsiteY0-314" fmla="*/ 3946405 h 3946405"/>
              <a:gd name="connsiteX1-315" fmla="*/ 0 w 12201099"/>
              <a:gd name="connsiteY1-316" fmla="*/ 0 h 3946405"/>
              <a:gd name="connsiteX2-317" fmla="*/ 12201099 w 12201099"/>
              <a:gd name="connsiteY2-318" fmla="*/ 0 h 3946405"/>
              <a:gd name="connsiteX3-319" fmla="*/ 12201099 w 12201099"/>
              <a:gd name="connsiteY3-320" fmla="*/ 2893326 h 3946405"/>
              <a:gd name="connsiteX4-321" fmla="*/ 11081982 w 12201099"/>
              <a:gd name="connsiteY4-322" fmla="*/ 3140087 h 3946405"/>
              <a:gd name="connsiteX5-323" fmla="*/ 9416955 w 12201099"/>
              <a:gd name="connsiteY5-324" fmla="*/ 3166281 h 3946405"/>
              <a:gd name="connsiteX6-325" fmla="*/ 7342496 w 12201099"/>
              <a:gd name="connsiteY6-326" fmla="*/ 2756848 h 3946405"/>
              <a:gd name="connsiteX7-327" fmla="*/ 5390866 w 12201099"/>
              <a:gd name="connsiteY7-328" fmla="*/ 2538484 h 3946405"/>
              <a:gd name="connsiteX8-329" fmla="*/ 3997694 w 12201099"/>
              <a:gd name="connsiteY8-330" fmla="*/ 2697854 h 3946405"/>
              <a:gd name="connsiteX9-331" fmla="*/ 2402006 w 12201099"/>
              <a:gd name="connsiteY9-332" fmla="*/ 3152633 h 3946405"/>
              <a:gd name="connsiteX10-333" fmla="*/ 1194729 w 12201099"/>
              <a:gd name="connsiteY10-334" fmla="*/ 3631406 h 3946405"/>
              <a:gd name="connsiteX11-335" fmla="*/ 7374 w 12201099"/>
              <a:gd name="connsiteY11-336" fmla="*/ 3946405 h 3946405"/>
              <a:gd name="connsiteX0-337" fmla="*/ 7374 w 12213794"/>
              <a:gd name="connsiteY0-338" fmla="*/ 3946405 h 3946405"/>
              <a:gd name="connsiteX1-339" fmla="*/ 0 w 12213794"/>
              <a:gd name="connsiteY1-340" fmla="*/ 0 h 3946405"/>
              <a:gd name="connsiteX2-341" fmla="*/ 12201099 w 12213794"/>
              <a:gd name="connsiteY2-342" fmla="*/ 0 h 3946405"/>
              <a:gd name="connsiteX3-343" fmla="*/ 12213794 w 12213794"/>
              <a:gd name="connsiteY3-344" fmla="*/ 1534426 h 3946405"/>
              <a:gd name="connsiteX4-345" fmla="*/ 11081982 w 12213794"/>
              <a:gd name="connsiteY4-346" fmla="*/ 3140087 h 3946405"/>
              <a:gd name="connsiteX5-347" fmla="*/ 9416955 w 12213794"/>
              <a:gd name="connsiteY5-348" fmla="*/ 3166281 h 3946405"/>
              <a:gd name="connsiteX6-349" fmla="*/ 7342496 w 12213794"/>
              <a:gd name="connsiteY6-350" fmla="*/ 2756848 h 3946405"/>
              <a:gd name="connsiteX7-351" fmla="*/ 5390866 w 12213794"/>
              <a:gd name="connsiteY7-352" fmla="*/ 2538484 h 3946405"/>
              <a:gd name="connsiteX8-353" fmla="*/ 3997694 w 12213794"/>
              <a:gd name="connsiteY8-354" fmla="*/ 2697854 h 3946405"/>
              <a:gd name="connsiteX9-355" fmla="*/ 2402006 w 12213794"/>
              <a:gd name="connsiteY9-356" fmla="*/ 3152633 h 3946405"/>
              <a:gd name="connsiteX10-357" fmla="*/ 1194729 w 12213794"/>
              <a:gd name="connsiteY10-358" fmla="*/ 3631406 h 3946405"/>
              <a:gd name="connsiteX11-359" fmla="*/ 7374 w 12213794"/>
              <a:gd name="connsiteY11-360" fmla="*/ 3946405 h 3946405"/>
              <a:gd name="connsiteX0-361" fmla="*/ 7374 w 12213794"/>
              <a:gd name="connsiteY0-362" fmla="*/ 3946405 h 3946405"/>
              <a:gd name="connsiteX1-363" fmla="*/ 0 w 12213794"/>
              <a:gd name="connsiteY1-364" fmla="*/ 0 h 3946405"/>
              <a:gd name="connsiteX2-365" fmla="*/ 12201099 w 12213794"/>
              <a:gd name="connsiteY2-366" fmla="*/ 0 h 3946405"/>
              <a:gd name="connsiteX3-367" fmla="*/ 12213794 w 12213794"/>
              <a:gd name="connsiteY3-368" fmla="*/ 1534426 h 3946405"/>
              <a:gd name="connsiteX4-369" fmla="*/ 10929639 w 12213794"/>
              <a:gd name="connsiteY4-370" fmla="*/ 1692287 h 3946405"/>
              <a:gd name="connsiteX5-371" fmla="*/ 9416955 w 12213794"/>
              <a:gd name="connsiteY5-372" fmla="*/ 3166281 h 3946405"/>
              <a:gd name="connsiteX6-373" fmla="*/ 7342496 w 12213794"/>
              <a:gd name="connsiteY6-374" fmla="*/ 2756848 h 3946405"/>
              <a:gd name="connsiteX7-375" fmla="*/ 5390866 w 12213794"/>
              <a:gd name="connsiteY7-376" fmla="*/ 2538484 h 3946405"/>
              <a:gd name="connsiteX8-377" fmla="*/ 3997694 w 12213794"/>
              <a:gd name="connsiteY8-378" fmla="*/ 2697854 h 3946405"/>
              <a:gd name="connsiteX9-379" fmla="*/ 2402006 w 12213794"/>
              <a:gd name="connsiteY9-380" fmla="*/ 3152633 h 3946405"/>
              <a:gd name="connsiteX10-381" fmla="*/ 1194729 w 12213794"/>
              <a:gd name="connsiteY10-382" fmla="*/ 3631406 h 3946405"/>
              <a:gd name="connsiteX11-383" fmla="*/ 7374 w 12213794"/>
              <a:gd name="connsiteY11-384" fmla="*/ 3946405 h 3946405"/>
              <a:gd name="connsiteX0-385" fmla="*/ 7374 w 12213794"/>
              <a:gd name="connsiteY0-386" fmla="*/ 3946405 h 3946405"/>
              <a:gd name="connsiteX1-387" fmla="*/ 0 w 12213794"/>
              <a:gd name="connsiteY1-388" fmla="*/ 0 h 3946405"/>
              <a:gd name="connsiteX2-389" fmla="*/ 12201099 w 12213794"/>
              <a:gd name="connsiteY2-390" fmla="*/ 0 h 3946405"/>
              <a:gd name="connsiteX3-391" fmla="*/ 12213794 w 12213794"/>
              <a:gd name="connsiteY3-392" fmla="*/ 1534426 h 3946405"/>
              <a:gd name="connsiteX4-393" fmla="*/ 10929639 w 12213794"/>
              <a:gd name="connsiteY4-394" fmla="*/ 1692287 h 3946405"/>
              <a:gd name="connsiteX5-395" fmla="*/ 9264612 w 12213794"/>
              <a:gd name="connsiteY5-396" fmla="*/ 1769281 h 3946405"/>
              <a:gd name="connsiteX6-397" fmla="*/ 7342496 w 12213794"/>
              <a:gd name="connsiteY6-398" fmla="*/ 2756848 h 3946405"/>
              <a:gd name="connsiteX7-399" fmla="*/ 5390866 w 12213794"/>
              <a:gd name="connsiteY7-400" fmla="*/ 2538484 h 3946405"/>
              <a:gd name="connsiteX8-401" fmla="*/ 3997694 w 12213794"/>
              <a:gd name="connsiteY8-402" fmla="*/ 2697854 h 3946405"/>
              <a:gd name="connsiteX9-403" fmla="*/ 2402006 w 12213794"/>
              <a:gd name="connsiteY9-404" fmla="*/ 3152633 h 3946405"/>
              <a:gd name="connsiteX10-405" fmla="*/ 1194729 w 12213794"/>
              <a:gd name="connsiteY10-406" fmla="*/ 3631406 h 3946405"/>
              <a:gd name="connsiteX11-407" fmla="*/ 7374 w 12213794"/>
              <a:gd name="connsiteY11-408" fmla="*/ 3946405 h 3946405"/>
              <a:gd name="connsiteX0-409" fmla="*/ 7374 w 12213794"/>
              <a:gd name="connsiteY0-410" fmla="*/ 3946405 h 3946405"/>
              <a:gd name="connsiteX1-411" fmla="*/ 0 w 12213794"/>
              <a:gd name="connsiteY1-412" fmla="*/ 0 h 3946405"/>
              <a:gd name="connsiteX2-413" fmla="*/ 12201099 w 12213794"/>
              <a:gd name="connsiteY2-414" fmla="*/ 0 h 3946405"/>
              <a:gd name="connsiteX3-415" fmla="*/ 12213794 w 12213794"/>
              <a:gd name="connsiteY3-416" fmla="*/ 1534426 h 3946405"/>
              <a:gd name="connsiteX4-417" fmla="*/ 10929639 w 12213794"/>
              <a:gd name="connsiteY4-418" fmla="*/ 1692287 h 3946405"/>
              <a:gd name="connsiteX5-419" fmla="*/ 9264612 w 12213794"/>
              <a:gd name="connsiteY5-420" fmla="*/ 1769281 h 3946405"/>
              <a:gd name="connsiteX6-421" fmla="*/ 7304410 w 12213794"/>
              <a:gd name="connsiteY6-422" fmla="*/ 1639248 h 3946405"/>
              <a:gd name="connsiteX7-423" fmla="*/ 5390866 w 12213794"/>
              <a:gd name="connsiteY7-424" fmla="*/ 2538484 h 3946405"/>
              <a:gd name="connsiteX8-425" fmla="*/ 3997694 w 12213794"/>
              <a:gd name="connsiteY8-426" fmla="*/ 2697854 h 3946405"/>
              <a:gd name="connsiteX9-427" fmla="*/ 2402006 w 12213794"/>
              <a:gd name="connsiteY9-428" fmla="*/ 3152633 h 3946405"/>
              <a:gd name="connsiteX10-429" fmla="*/ 1194729 w 12213794"/>
              <a:gd name="connsiteY10-430" fmla="*/ 3631406 h 3946405"/>
              <a:gd name="connsiteX11-431" fmla="*/ 7374 w 12213794"/>
              <a:gd name="connsiteY11-432" fmla="*/ 3946405 h 3946405"/>
              <a:gd name="connsiteX0-433" fmla="*/ 7374 w 12213794"/>
              <a:gd name="connsiteY0-434" fmla="*/ 3946405 h 3946405"/>
              <a:gd name="connsiteX1-435" fmla="*/ 0 w 12213794"/>
              <a:gd name="connsiteY1-436" fmla="*/ 0 h 3946405"/>
              <a:gd name="connsiteX2-437" fmla="*/ 12201099 w 12213794"/>
              <a:gd name="connsiteY2-438" fmla="*/ 0 h 3946405"/>
              <a:gd name="connsiteX3-439" fmla="*/ 12213794 w 12213794"/>
              <a:gd name="connsiteY3-440" fmla="*/ 1534426 h 3946405"/>
              <a:gd name="connsiteX4-441" fmla="*/ 10929639 w 12213794"/>
              <a:gd name="connsiteY4-442" fmla="*/ 1692287 h 3946405"/>
              <a:gd name="connsiteX5-443" fmla="*/ 9264612 w 12213794"/>
              <a:gd name="connsiteY5-444" fmla="*/ 1769281 h 3946405"/>
              <a:gd name="connsiteX6-445" fmla="*/ 7304410 w 12213794"/>
              <a:gd name="connsiteY6-446" fmla="*/ 1639248 h 3946405"/>
              <a:gd name="connsiteX7-447" fmla="*/ 5263913 w 12213794"/>
              <a:gd name="connsiteY7-448" fmla="*/ 1420884 h 3946405"/>
              <a:gd name="connsiteX8-449" fmla="*/ 3997694 w 12213794"/>
              <a:gd name="connsiteY8-450" fmla="*/ 2697854 h 3946405"/>
              <a:gd name="connsiteX9-451" fmla="*/ 2402006 w 12213794"/>
              <a:gd name="connsiteY9-452" fmla="*/ 3152633 h 3946405"/>
              <a:gd name="connsiteX10-453" fmla="*/ 1194729 w 12213794"/>
              <a:gd name="connsiteY10-454" fmla="*/ 3631406 h 3946405"/>
              <a:gd name="connsiteX11-455" fmla="*/ 7374 w 12213794"/>
              <a:gd name="connsiteY11-456" fmla="*/ 3946405 h 3946405"/>
              <a:gd name="connsiteX0-457" fmla="*/ 7374 w 12213794"/>
              <a:gd name="connsiteY0-458" fmla="*/ 3946405 h 3946405"/>
              <a:gd name="connsiteX1-459" fmla="*/ 0 w 12213794"/>
              <a:gd name="connsiteY1-460" fmla="*/ 0 h 3946405"/>
              <a:gd name="connsiteX2-461" fmla="*/ 12201099 w 12213794"/>
              <a:gd name="connsiteY2-462" fmla="*/ 0 h 3946405"/>
              <a:gd name="connsiteX3-463" fmla="*/ 12213794 w 12213794"/>
              <a:gd name="connsiteY3-464" fmla="*/ 1534426 h 3946405"/>
              <a:gd name="connsiteX4-465" fmla="*/ 10929639 w 12213794"/>
              <a:gd name="connsiteY4-466" fmla="*/ 1692287 h 3946405"/>
              <a:gd name="connsiteX5-467" fmla="*/ 9264612 w 12213794"/>
              <a:gd name="connsiteY5-468" fmla="*/ 1769281 h 3946405"/>
              <a:gd name="connsiteX6-469" fmla="*/ 7304410 w 12213794"/>
              <a:gd name="connsiteY6-470" fmla="*/ 1639248 h 3946405"/>
              <a:gd name="connsiteX7-471" fmla="*/ 5263913 w 12213794"/>
              <a:gd name="connsiteY7-472" fmla="*/ 1420884 h 3946405"/>
              <a:gd name="connsiteX8-473" fmla="*/ 3883437 w 12213794"/>
              <a:gd name="connsiteY8-474" fmla="*/ 1872354 h 3946405"/>
              <a:gd name="connsiteX9-475" fmla="*/ 2402006 w 12213794"/>
              <a:gd name="connsiteY9-476" fmla="*/ 3152633 h 3946405"/>
              <a:gd name="connsiteX10-477" fmla="*/ 1194729 w 12213794"/>
              <a:gd name="connsiteY10-478" fmla="*/ 3631406 h 3946405"/>
              <a:gd name="connsiteX11-479" fmla="*/ 7374 w 12213794"/>
              <a:gd name="connsiteY11-480" fmla="*/ 3946405 h 3946405"/>
              <a:gd name="connsiteX0-481" fmla="*/ 7374 w 12213794"/>
              <a:gd name="connsiteY0-482" fmla="*/ 3946405 h 3946405"/>
              <a:gd name="connsiteX1-483" fmla="*/ 0 w 12213794"/>
              <a:gd name="connsiteY1-484" fmla="*/ 0 h 3946405"/>
              <a:gd name="connsiteX2-485" fmla="*/ 12201099 w 12213794"/>
              <a:gd name="connsiteY2-486" fmla="*/ 0 h 3946405"/>
              <a:gd name="connsiteX3-487" fmla="*/ 12213794 w 12213794"/>
              <a:gd name="connsiteY3-488" fmla="*/ 1534426 h 3946405"/>
              <a:gd name="connsiteX4-489" fmla="*/ 10929639 w 12213794"/>
              <a:gd name="connsiteY4-490" fmla="*/ 1692287 h 3946405"/>
              <a:gd name="connsiteX5-491" fmla="*/ 9264612 w 12213794"/>
              <a:gd name="connsiteY5-492" fmla="*/ 1769281 h 3946405"/>
              <a:gd name="connsiteX6-493" fmla="*/ 7304410 w 12213794"/>
              <a:gd name="connsiteY6-494" fmla="*/ 1639248 h 3946405"/>
              <a:gd name="connsiteX7-495" fmla="*/ 5263913 w 12213794"/>
              <a:gd name="connsiteY7-496" fmla="*/ 1420884 h 3946405"/>
              <a:gd name="connsiteX8-497" fmla="*/ 3883437 w 12213794"/>
              <a:gd name="connsiteY8-498" fmla="*/ 1872354 h 3946405"/>
              <a:gd name="connsiteX9-499" fmla="*/ 2097320 w 12213794"/>
              <a:gd name="connsiteY9-500" fmla="*/ 1933433 h 3946405"/>
              <a:gd name="connsiteX10-501" fmla="*/ 1194729 w 12213794"/>
              <a:gd name="connsiteY10-502" fmla="*/ 3631406 h 3946405"/>
              <a:gd name="connsiteX11-503" fmla="*/ 7374 w 12213794"/>
              <a:gd name="connsiteY11-504" fmla="*/ 3946405 h 3946405"/>
              <a:gd name="connsiteX0-505" fmla="*/ 7374 w 12213794"/>
              <a:gd name="connsiteY0-506" fmla="*/ 3946405 h 3946405"/>
              <a:gd name="connsiteX1-507" fmla="*/ 0 w 12213794"/>
              <a:gd name="connsiteY1-508" fmla="*/ 0 h 3946405"/>
              <a:gd name="connsiteX2-509" fmla="*/ 12201099 w 12213794"/>
              <a:gd name="connsiteY2-510" fmla="*/ 0 h 3946405"/>
              <a:gd name="connsiteX3-511" fmla="*/ 12213794 w 12213794"/>
              <a:gd name="connsiteY3-512" fmla="*/ 1534426 h 3946405"/>
              <a:gd name="connsiteX4-513" fmla="*/ 10929639 w 12213794"/>
              <a:gd name="connsiteY4-514" fmla="*/ 1692287 h 3946405"/>
              <a:gd name="connsiteX5-515" fmla="*/ 9264612 w 12213794"/>
              <a:gd name="connsiteY5-516" fmla="*/ 1769281 h 3946405"/>
              <a:gd name="connsiteX6-517" fmla="*/ 7304410 w 12213794"/>
              <a:gd name="connsiteY6-518" fmla="*/ 1639248 h 3946405"/>
              <a:gd name="connsiteX7-519" fmla="*/ 5263913 w 12213794"/>
              <a:gd name="connsiteY7-520" fmla="*/ 1420884 h 3946405"/>
              <a:gd name="connsiteX8-521" fmla="*/ 3883437 w 12213794"/>
              <a:gd name="connsiteY8-522" fmla="*/ 1872354 h 3946405"/>
              <a:gd name="connsiteX9-523" fmla="*/ 2097320 w 12213794"/>
              <a:gd name="connsiteY9-524" fmla="*/ 1933433 h 3946405"/>
              <a:gd name="connsiteX10-525" fmla="*/ 788481 w 12213794"/>
              <a:gd name="connsiteY10-526" fmla="*/ 2209006 h 3946405"/>
              <a:gd name="connsiteX11-527" fmla="*/ 7374 w 12213794"/>
              <a:gd name="connsiteY11-528" fmla="*/ 3946405 h 3946405"/>
              <a:gd name="connsiteX0-529" fmla="*/ 7374 w 12213794"/>
              <a:gd name="connsiteY0-530" fmla="*/ 2041405 h 2246277"/>
              <a:gd name="connsiteX1-531" fmla="*/ 0 w 12213794"/>
              <a:gd name="connsiteY1-532" fmla="*/ 0 h 2246277"/>
              <a:gd name="connsiteX2-533" fmla="*/ 12201099 w 12213794"/>
              <a:gd name="connsiteY2-534" fmla="*/ 0 h 2246277"/>
              <a:gd name="connsiteX3-535" fmla="*/ 12213794 w 12213794"/>
              <a:gd name="connsiteY3-536" fmla="*/ 1534426 h 2246277"/>
              <a:gd name="connsiteX4-537" fmla="*/ 10929639 w 12213794"/>
              <a:gd name="connsiteY4-538" fmla="*/ 1692287 h 2246277"/>
              <a:gd name="connsiteX5-539" fmla="*/ 9264612 w 12213794"/>
              <a:gd name="connsiteY5-540" fmla="*/ 1769281 h 2246277"/>
              <a:gd name="connsiteX6-541" fmla="*/ 7304410 w 12213794"/>
              <a:gd name="connsiteY6-542" fmla="*/ 1639248 h 2246277"/>
              <a:gd name="connsiteX7-543" fmla="*/ 5263913 w 12213794"/>
              <a:gd name="connsiteY7-544" fmla="*/ 1420884 h 2246277"/>
              <a:gd name="connsiteX8-545" fmla="*/ 3883437 w 12213794"/>
              <a:gd name="connsiteY8-546" fmla="*/ 1872354 h 2246277"/>
              <a:gd name="connsiteX9-547" fmla="*/ 2097320 w 12213794"/>
              <a:gd name="connsiteY9-548" fmla="*/ 1933433 h 2246277"/>
              <a:gd name="connsiteX10-549" fmla="*/ 788481 w 12213794"/>
              <a:gd name="connsiteY10-550" fmla="*/ 2209006 h 2246277"/>
              <a:gd name="connsiteX11-551" fmla="*/ 7374 w 12213794"/>
              <a:gd name="connsiteY11-552" fmla="*/ 2041405 h 2246277"/>
              <a:gd name="connsiteX0-553" fmla="*/ 7374 w 12213794"/>
              <a:gd name="connsiteY0-554" fmla="*/ 2041405 h 2246277"/>
              <a:gd name="connsiteX1-555" fmla="*/ 0 w 12213794"/>
              <a:gd name="connsiteY1-556" fmla="*/ 0 h 2246277"/>
              <a:gd name="connsiteX2-557" fmla="*/ 12201099 w 12213794"/>
              <a:gd name="connsiteY2-558" fmla="*/ 0 h 2246277"/>
              <a:gd name="connsiteX3-559" fmla="*/ 12213794 w 12213794"/>
              <a:gd name="connsiteY3-560" fmla="*/ 1534426 h 2246277"/>
              <a:gd name="connsiteX4-561" fmla="*/ 10923291 w 12213794"/>
              <a:gd name="connsiteY4-562" fmla="*/ 1819287 h 2246277"/>
              <a:gd name="connsiteX5-563" fmla="*/ 9264612 w 12213794"/>
              <a:gd name="connsiteY5-564" fmla="*/ 1769281 h 2246277"/>
              <a:gd name="connsiteX6-565" fmla="*/ 7304410 w 12213794"/>
              <a:gd name="connsiteY6-566" fmla="*/ 1639248 h 2246277"/>
              <a:gd name="connsiteX7-567" fmla="*/ 5263913 w 12213794"/>
              <a:gd name="connsiteY7-568" fmla="*/ 1420884 h 2246277"/>
              <a:gd name="connsiteX8-569" fmla="*/ 3883437 w 12213794"/>
              <a:gd name="connsiteY8-570" fmla="*/ 1872354 h 2246277"/>
              <a:gd name="connsiteX9-571" fmla="*/ 2097320 w 12213794"/>
              <a:gd name="connsiteY9-572" fmla="*/ 1933433 h 2246277"/>
              <a:gd name="connsiteX10-573" fmla="*/ 788481 w 12213794"/>
              <a:gd name="connsiteY10-574" fmla="*/ 2209006 h 2246277"/>
              <a:gd name="connsiteX11-575" fmla="*/ 7374 w 12213794"/>
              <a:gd name="connsiteY11-576" fmla="*/ 2041405 h 2246277"/>
              <a:gd name="connsiteX0-577" fmla="*/ 7374 w 12213794"/>
              <a:gd name="connsiteY0-578" fmla="*/ 2041405 h 2246277"/>
              <a:gd name="connsiteX1-579" fmla="*/ 0 w 12213794"/>
              <a:gd name="connsiteY1-580" fmla="*/ 0 h 2246277"/>
              <a:gd name="connsiteX2-581" fmla="*/ 12201099 w 12213794"/>
              <a:gd name="connsiteY2-582" fmla="*/ 0 h 2246277"/>
              <a:gd name="connsiteX3-583" fmla="*/ 12213794 w 12213794"/>
              <a:gd name="connsiteY3-584" fmla="*/ 1534426 h 2246277"/>
              <a:gd name="connsiteX4-585" fmla="*/ 10923291 w 12213794"/>
              <a:gd name="connsiteY4-586" fmla="*/ 1819287 h 2246277"/>
              <a:gd name="connsiteX5-587" fmla="*/ 9017054 w 12213794"/>
              <a:gd name="connsiteY5-588" fmla="*/ 2175681 h 2246277"/>
              <a:gd name="connsiteX6-589" fmla="*/ 7304410 w 12213794"/>
              <a:gd name="connsiteY6-590" fmla="*/ 1639248 h 2246277"/>
              <a:gd name="connsiteX7-591" fmla="*/ 5263913 w 12213794"/>
              <a:gd name="connsiteY7-592" fmla="*/ 1420884 h 2246277"/>
              <a:gd name="connsiteX8-593" fmla="*/ 3883437 w 12213794"/>
              <a:gd name="connsiteY8-594" fmla="*/ 1872354 h 2246277"/>
              <a:gd name="connsiteX9-595" fmla="*/ 2097320 w 12213794"/>
              <a:gd name="connsiteY9-596" fmla="*/ 1933433 h 2246277"/>
              <a:gd name="connsiteX10-597" fmla="*/ 788481 w 12213794"/>
              <a:gd name="connsiteY10-598" fmla="*/ 2209006 h 2246277"/>
              <a:gd name="connsiteX11-599" fmla="*/ 7374 w 12213794"/>
              <a:gd name="connsiteY11-600" fmla="*/ 2041405 h 2246277"/>
              <a:gd name="connsiteX0-601" fmla="*/ 7374 w 12213794"/>
              <a:gd name="connsiteY0-602" fmla="*/ 2041405 h 2246277"/>
              <a:gd name="connsiteX1-603" fmla="*/ 0 w 12213794"/>
              <a:gd name="connsiteY1-604" fmla="*/ 0 h 2246277"/>
              <a:gd name="connsiteX2-605" fmla="*/ 12201099 w 12213794"/>
              <a:gd name="connsiteY2-606" fmla="*/ 0 h 2246277"/>
              <a:gd name="connsiteX3-607" fmla="*/ 12213794 w 12213794"/>
              <a:gd name="connsiteY3-608" fmla="*/ 1534426 h 2246277"/>
              <a:gd name="connsiteX4-609" fmla="*/ 10923291 w 12213794"/>
              <a:gd name="connsiteY4-610" fmla="*/ 1819287 h 2246277"/>
              <a:gd name="connsiteX5-611" fmla="*/ 9017054 w 12213794"/>
              <a:gd name="connsiteY5-612" fmla="*/ 2175681 h 2246277"/>
              <a:gd name="connsiteX6-613" fmla="*/ 7304410 w 12213794"/>
              <a:gd name="connsiteY6-614" fmla="*/ 1639248 h 2246277"/>
              <a:gd name="connsiteX7-615" fmla="*/ 5263913 w 12213794"/>
              <a:gd name="connsiteY7-616" fmla="*/ 1420884 h 2246277"/>
              <a:gd name="connsiteX8-617" fmla="*/ 3883437 w 12213794"/>
              <a:gd name="connsiteY8-618" fmla="*/ 1872354 h 2246277"/>
              <a:gd name="connsiteX9-619" fmla="*/ 2097320 w 12213794"/>
              <a:gd name="connsiteY9-620" fmla="*/ 1933433 h 2246277"/>
              <a:gd name="connsiteX10-621" fmla="*/ 788481 w 12213794"/>
              <a:gd name="connsiteY10-622" fmla="*/ 2209006 h 2246277"/>
              <a:gd name="connsiteX11-623" fmla="*/ 7374 w 12213794"/>
              <a:gd name="connsiteY11-624" fmla="*/ 2041405 h 2246277"/>
              <a:gd name="connsiteX0-625" fmla="*/ 7374 w 12213794"/>
              <a:gd name="connsiteY0-626" fmla="*/ 2041405 h 2246277"/>
              <a:gd name="connsiteX1-627" fmla="*/ 0 w 12213794"/>
              <a:gd name="connsiteY1-628" fmla="*/ 0 h 2246277"/>
              <a:gd name="connsiteX2-629" fmla="*/ 12201099 w 12213794"/>
              <a:gd name="connsiteY2-630" fmla="*/ 0 h 2246277"/>
              <a:gd name="connsiteX3-631" fmla="*/ 12213794 w 12213794"/>
              <a:gd name="connsiteY3-632" fmla="*/ 1534426 h 2246277"/>
              <a:gd name="connsiteX4-633" fmla="*/ 10923291 w 12213794"/>
              <a:gd name="connsiteY4-634" fmla="*/ 1819287 h 2246277"/>
              <a:gd name="connsiteX5-635" fmla="*/ 9017054 w 12213794"/>
              <a:gd name="connsiteY5-636" fmla="*/ 2175681 h 2246277"/>
              <a:gd name="connsiteX6-637" fmla="*/ 7304410 w 12213794"/>
              <a:gd name="connsiteY6-638" fmla="*/ 1639248 h 2246277"/>
              <a:gd name="connsiteX7-639" fmla="*/ 5263913 w 12213794"/>
              <a:gd name="connsiteY7-640" fmla="*/ 1420884 h 2246277"/>
              <a:gd name="connsiteX8-641" fmla="*/ 3883437 w 12213794"/>
              <a:gd name="connsiteY8-642" fmla="*/ 1872354 h 2246277"/>
              <a:gd name="connsiteX9-643" fmla="*/ 2097320 w 12213794"/>
              <a:gd name="connsiteY9-644" fmla="*/ 1933433 h 2246277"/>
              <a:gd name="connsiteX10-645" fmla="*/ 788481 w 12213794"/>
              <a:gd name="connsiteY10-646" fmla="*/ 2209006 h 2246277"/>
              <a:gd name="connsiteX11-647" fmla="*/ 7374 w 12213794"/>
              <a:gd name="connsiteY11-648" fmla="*/ 2041405 h 2246277"/>
              <a:gd name="connsiteX0-649" fmla="*/ 7374 w 12213794"/>
              <a:gd name="connsiteY0-650" fmla="*/ 2041405 h 2246277"/>
              <a:gd name="connsiteX1-651" fmla="*/ 0 w 12213794"/>
              <a:gd name="connsiteY1-652" fmla="*/ 0 h 2246277"/>
              <a:gd name="connsiteX2-653" fmla="*/ 12201099 w 12213794"/>
              <a:gd name="connsiteY2-654" fmla="*/ 0 h 2246277"/>
              <a:gd name="connsiteX3-655" fmla="*/ 12213794 w 12213794"/>
              <a:gd name="connsiteY3-656" fmla="*/ 1534426 h 2246277"/>
              <a:gd name="connsiteX4-657" fmla="*/ 10923291 w 12213794"/>
              <a:gd name="connsiteY4-658" fmla="*/ 1819287 h 2246277"/>
              <a:gd name="connsiteX5-659" fmla="*/ 9017054 w 12213794"/>
              <a:gd name="connsiteY5-660" fmla="*/ 2175681 h 2246277"/>
              <a:gd name="connsiteX6-661" fmla="*/ 7304410 w 12213794"/>
              <a:gd name="connsiteY6-662" fmla="*/ 1639248 h 2246277"/>
              <a:gd name="connsiteX7-663" fmla="*/ 5263913 w 12213794"/>
              <a:gd name="connsiteY7-664" fmla="*/ 1420884 h 2246277"/>
              <a:gd name="connsiteX8-665" fmla="*/ 3883437 w 12213794"/>
              <a:gd name="connsiteY8-666" fmla="*/ 1872354 h 2246277"/>
              <a:gd name="connsiteX9-667" fmla="*/ 2097320 w 12213794"/>
              <a:gd name="connsiteY9-668" fmla="*/ 1933433 h 2246277"/>
              <a:gd name="connsiteX10-669" fmla="*/ 788481 w 12213794"/>
              <a:gd name="connsiteY10-670" fmla="*/ 2209006 h 2246277"/>
              <a:gd name="connsiteX11-671" fmla="*/ 7374 w 12213794"/>
              <a:gd name="connsiteY11-672" fmla="*/ 2041405 h 2246277"/>
              <a:gd name="connsiteX0-673" fmla="*/ 7374 w 12213794"/>
              <a:gd name="connsiteY0-674" fmla="*/ 2041405 h 2246277"/>
              <a:gd name="connsiteX1-675" fmla="*/ 0 w 12213794"/>
              <a:gd name="connsiteY1-676" fmla="*/ 0 h 2246277"/>
              <a:gd name="connsiteX2-677" fmla="*/ 12201099 w 12213794"/>
              <a:gd name="connsiteY2-678" fmla="*/ 0 h 2246277"/>
              <a:gd name="connsiteX3-679" fmla="*/ 12213794 w 12213794"/>
              <a:gd name="connsiteY3-680" fmla="*/ 1534426 h 2246277"/>
              <a:gd name="connsiteX4-681" fmla="*/ 10916944 w 12213794"/>
              <a:gd name="connsiteY4-682" fmla="*/ 1870087 h 2246277"/>
              <a:gd name="connsiteX5-683" fmla="*/ 9017054 w 12213794"/>
              <a:gd name="connsiteY5-684" fmla="*/ 2175681 h 2246277"/>
              <a:gd name="connsiteX6-685" fmla="*/ 7304410 w 12213794"/>
              <a:gd name="connsiteY6-686" fmla="*/ 1639248 h 2246277"/>
              <a:gd name="connsiteX7-687" fmla="*/ 5263913 w 12213794"/>
              <a:gd name="connsiteY7-688" fmla="*/ 1420884 h 2246277"/>
              <a:gd name="connsiteX8-689" fmla="*/ 3883437 w 12213794"/>
              <a:gd name="connsiteY8-690" fmla="*/ 1872354 h 2246277"/>
              <a:gd name="connsiteX9-691" fmla="*/ 2097320 w 12213794"/>
              <a:gd name="connsiteY9-692" fmla="*/ 1933433 h 2246277"/>
              <a:gd name="connsiteX10-693" fmla="*/ 788481 w 12213794"/>
              <a:gd name="connsiteY10-694" fmla="*/ 2209006 h 2246277"/>
              <a:gd name="connsiteX11-695" fmla="*/ 7374 w 12213794"/>
              <a:gd name="connsiteY11-696" fmla="*/ 2041405 h 2246277"/>
              <a:gd name="connsiteX0-697" fmla="*/ 7374 w 12213794"/>
              <a:gd name="connsiteY0-698" fmla="*/ 2041405 h 2246277"/>
              <a:gd name="connsiteX1-699" fmla="*/ 0 w 12213794"/>
              <a:gd name="connsiteY1-700" fmla="*/ 0 h 2246277"/>
              <a:gd name="connsiteX2-701" fmla="*/ 12201099 w 12213794"/>
              <a:gd name="connsiteY2-702" fmla="*/ 0 h 2246277"/>
              <a:gd name="connsiteX3-703" fmla="*/ 12213794 w 12213794"/>
              <a:gd name="connsiteY3-704" fmla="*/ 1534426 h 2246277"/>
              <a:gd name="connsiteX4-705" fmla="*/ 10916944 w 12213794"/>
              <a:gd name="connsiteY4-706" fmla="*/ 1870087 h 2246277"/>
              <a:gd name="connsiteX5-707" fmla="*/ 9017054 w 12213794"/>
              <a:gd name="connsiteY5-708" fmla="*/ 2175681 h 2246277"/>
              <a:gd name="connsiteX6-709" fmla="*/ 7304410 w 12213794"/>
              <a:gd name="connsiteY6-710" fmla="*/ 1639248 h 2246277"/>
              <a:gd name="connsiteX7-711" fmla="*/ 5263913 w 12213794"/>
              <a:gd name="connsiteY7-712" fmla="*/ 1420884 h 2246277"/>
              <a:gd name="connsiteX8-713" fmla="*/ 3883437 w 12213794"/>
              <a:gd name="connsiteY8-714" fmla="*/ 1872354 h 2246277"/>
              <a:gd name="connsiteX9-715" fmla="*/ 2097320 w 12213794"/>
              <a:gd name="connsiteY9-716" fmla="*/ 1933433 h 2246277"/>
              <a:gd name="connsiteX10-717" fmla="*/ 788481 w 12213794"/>
              <a:gd name="connsiteY10-718" fmla="*/ 2209006 h 2246277"/>
              <a:gd name="connsiteX11-719" fmla="*/ 7374 w 12213794"/>
              <a:gd name="connsiteY11-720" fmla="*/ 2041405 h 2246277"/>
              <a:gd name="connsiteX0-721" fmla="*/ 7374 w 12213794"/>
              <a:gd name="connsiteY0-722" fmla="*/ 2041405 h 2251596"/>
              <a:gd name="connsiteX1-723" fmla="*/ 0 w 12213794"/>
              <a:gd name="connsiteY1-724" fmla="*/ 0 h 2251596"/>
              <a:gd name="connsiteX2-725" fmla="*/ 12201099 w 12213794"/>
              <a:gd name="connsiteY2-726" fmla="*/ 0 h 2251596"/>
              <a:gd name="connsiteX3-727" fmla="*/ 12213794 w 12213794"/>
              <a:gd name="connsiteY3-728" fmla="*/ 1534426 h 2251596"/>
              <a:gd name="connsiteX4-729" fmla="*/ 10916944 w 12213794"/>
              <a:gd name="connsiteY4-730" fmla="*/ 1870087 h 2251596"/>
              <a:gd name="connsiteX5-731" fmla="*/ 9017054 w 12213794"/>
              <a:gd name="connsiteY5-732" fmla="*/ 2175681 h 2251596"/>
              <a:gd name="connsiteX6-733" fmla="*/ 7183805 w 12213794"/>
              <a:gd name="connsiteY6-734" fmla="*/ 2210748 h 2251596"/>
              <a:gd name="connsiteX7-735" fmla="*/ 5263913 w 12213794"/>
              <a:gd name="connsiteY7-736" fmla="*/ 1420884 h 2251596"/>
              <a:gd name="connsiteX8-737" fmla="*/ 3883437 w 12213794"/>
              <a:gd name="connsiteY8-738" fmla="*/ 1872354 h 2251596"/>
              <a:gd name="connsiteX9-739" fmla="*/ 2097320 w 12213794"/>
              <a:gd name="connsiteY9-740" fmla="*/ 1933433 h 2251596"/>
              <a:gd name="connsiteX10-741" fmla="*/ 788481 w 12213794"/>
              <a:gd name="connsiteY10-742" fmla="*/ 2209006 h 2251596"/>
              <a:gd name="connsiteX11-743" fmla="*/ 7374 w 12213794"/>
              <a:gd name="connsiteY11-744" fmla="*/ 2041405 h 2251596"/>
              <a:gd name="connsiteX0-745" fmla="*/ 7374 w 12213794"/>
              <a:gd name="connsiteY0-746" fmla="*/ 2041405 h 2274537"/>
              <a:gd name="connsiteX1-747" fmla="*/ 0 w 12213794"/>
              <a:gd name="connsiteY1-748" fmla="*/ 0 h 2274537"/>
              <a:gd name="connsiteX2-749" fmla="*/ 12201099 w 12213794"/>
              <a:gd name="connsiteY2-750" fmla="*/ 0 h 2274537"/>
              <a:gd name="connsiteX3-751" fmla="*/ 12213794 w 12213794"/>
              <a:gd name="connsiteY3-752" fmla="*/ 1534426 h 2274537"/>
              <a:gd name="connsiteX4-753" fmla="*/ 10916944 w 12213794"/>
              <a:gd name="connsiteY4-754" fmla="*/ 1870087 h 2274537"/>
              <a:gd name="connsiteX5-755" fmla="*/ 9017054 w 12213794"/>
              <a:gd name="connsiteY5-756" fmla="*/ 2175681 h 2274537"/>
              <a:gd name="connsiteX6-757" fmla="*/ 7183805 w 12213794"/>
              <a:gd name="connsiteY6-758" fmla="*/ 2210748 h 2274537"/>
              <a:gd name="connsiteX7-759" fmla="*/ 5263913 w 12213794"/>
              <a:gd name="connsiteY7-760" fmla="*/ 1420884 h 2274537"/>
              <a:gd name="connsiteX8-761" fmla="*/ 3883437 w 12213794"/>
              <a:gd name="connsiteY8-762" fmla="*/ 1872354 h 2274537"/>
              <a:gd name="connsiteX9-763" fmla="*/ 2097320 w 12213794"/>
              <a:gd name="connsiteY9-764" fmla="*/ 1933433 h 2274537"/>
              <a:gd name="connsiteX10-765" fmla="*/ 788481 w 12213794"/>
              <a:gd name="connsiteY10-766" fmla="*/ 2209006 h 2274537"/>
              <a:gd name="connsiteX11-767" fmla="*/ 7374 w 12213794"/>
              <a:gd name="connsiteY11-768" fmla="*/ 2041405 h 2274537"/>
              <a:gd name="connsiteX0-769" fmla="*/ 7374 w 12213794"/>
              <a:gd name="connsiteY0-770" fmla="*/ 2041405 h 2274537"/>
              <a:gd name="connsiteX1-771" fmla="*/ 0 w 12213794"/>
              <a:gd name="connsiteY1-772" fmla="*/ 0 h 2274537"/>
              <a:gd name="connsiteX2-773" fmla="*/ 12201099 w 12213794"/>
              <a:gd name="connsiteY2-774" fmla="*/ 0 h 2274537"/>
              <a:gd name="connsiteX3-775" fmla="*/ 12213794 w 12213794"/>
              <a:gd name="connsiteY3-776" fmla="*/ 1534426 h 2274537"/>
              <a:gd name="connsiteX4-777" fmla="*/ 10916944 w 12213794"/>
              <a:gd name="connsiteY4-778" fmla="*/ 1870087 h 2274537"/>
              <a:gd name="connsiteX5-779" fmla="*/ 9017054 w 12213794"/>
              <a:gd name="connsiteY5-780" fmla="*/ 2175681 h 2274537"/>
              <a:gd name="connsiteX6-781" fmla="*/ 7183805 w 12213794"/>
              <a:gd name="connsiteY6-782" fmla="*/ 2210748 h 2274537"/>
              <a:gd name="connsiteX7-783" fmla="*/ 5263913 w 12213794"/>
              <a:gd name="connsiteY7-784" fmla="*/ 1420884 h 2274537"/>
              <a:gd name="connsiteX8-785" fmla="*/ 3883437 w 12213794"/>
              <a:gd name="connsiteY8-786" fmla="*/ 1872354 h 2274537"/>
              <a:gd name="connsiteX9-787" fmla="*/ 2097320 w 12213794"/>
              <a:gd name="connsiteY9-788" fmla="*/ 1933433 h 2274537"/>
              <a:gd name="connsiteX10-789" fmla="*/ 788481 w 12213794"/>
              <a:gd name="connsiteY10-790" fmla="*/ 2209006 h 2274537"/>
              <a:gd name="connsiteX11-791" fmla="*/ 7374 w 12213794"/>
              <a:gd name="connsiteY11-792" fmla="*/ 2041405 h 2274537"/>
              <a:gd name="connsiteX0-793" fmla="*/ 7374 w 12213794"/>
              <a:gd name="connsiteY0-794" fmla="*/ 2041405 h 2274537"/>
              <a:gd name="connsiteX1-795" fmla="*/ 0 w 12213794"/>
              <a:gd name="connsiteY1-796" fmla="*/ 0 h 2274537"/>
              <a:gd name="connsiteX2-797" fmla="*/ 12201099 w 12213794"/>
              <a:gd name="connsiteY2-798" fmla="*/ 0 h 2274537"/>
              <a:gd name="connsiteX3-799" fmla="*/ 12213794 w 12213794"/>
              <a:gd name="connsiteY3-800" fmla="*/ 1534426 h 2274537"/>
              <a:gd name="connsiteX4-801" fmla="*/ 10916944 w 12213794"/>
              <a:gd name="connsiteY4-802" fmla="*/ 1870087 h 2274537"/>
              <a:gd name="connsiteX5-803" fmla="*/ 9017054 w 12213794"/>
              <a:gd name="connsiteY5-804" fmla="*/ 2175681 h 2274537"/>
              <a:gd name="connsiteX6-805" fmla="*/ 7183805 w 12213794"/>
              <a:gd name="connsiteY6-806" fmla="*/ 2210748 h 2274537"/>
              <a:gd name="connsiteX7-807" fmla="*/ 5263913 w 12213794"/>
              <a:gd name="connsiteY7-808" fmla="*/ 1420884 h 2274537"/>
              <a:gd name="connsiteX8-809" fmla="*/ 3883437 w 12213794"/>
              <a:gd name="connsiteY8-810" fmla="*/ 1872354 h 2274537"/>
              <a:gd name="connsiteX9-811" fmla="*/ 2097320 w 12213794"/>
              <a:gd name="connsiteY9-812" fmla="*/ 1933433 h 2274537"/>
              <a:gd name="connsiteX10-813" fmla="*/ 788481 w 12213794"/>
              <a:gd name="connsiteY10-814" fmla="*/ 2209006 h 2274537"/>
              <a:gd name="connsiteX11-815" fmla="*/ 7374 w 12213794"/>
              <a:gd name="connsiteY11-816" fmla="*/ 2041405 h 2274537"/>
              <a:gd name="connsiteX0-817" fmla="*/ 7374 w 12213794"/>
              <a:gd name="connsiteY0-818" fmla="*/ 2041405 h 2282469"/>
              <a:gd name="connsiteX1-819" fmla="*/ 0 w 12213794"/>
              <a:gd name="connsiteY1-820" fmla="*/ 0 h 2282469"/>
              <a:gd name="connsiteX2-821" fmla="*/ 12201099 w 12213794"/>
              <a:gd name="connsiteY2-822" fmla="*/ 0 h 2282469"/>
              <a:gd name="connsiteX3-823" fmla="*/ 12213794 w 12213794"/>
              <a:gd name="connsiteY3-824" fmla="*/ 1534426 h 2282469"/>
              <a:gd name="connsiteX4-825" fmla="*/ 10916944 w 12213794"/>
              <a:gd name="connsiteY4-826" fmla="*/ 1870087 h 2282469"/>
              <a:gd name="connsiteX5-827" fmla="*/ 9017054 w 12213794"/>
              <a:gd name="connsiteY5-828" fmla="*/ 2175681 h 2282469"/>
              <a:gd name="connsiteX6-829" fmla="*/ 7183805 w 12213794"/>
              <a:gd name="connsiteY6-830" fmla="*/ 2210748 h 2282469"/>
              <a:gd name="connsiteX7-831" fmla="*/ 5263913 w 12213794"/>
              <a:gd name="connsiteY7-832" fmla="*/ 1420884 h 2282469"/>
              <a:gd name="connsiteX8-833" fmla="*/ 3883437 w 12213794"/>
              <a:gd name="connsiteY8-834" fmla="*/ 1872354 h 2282469"/>
              <a:gd name="connsiteX9-835" fmla="*/ 2097320 w 12213794"/>
              <a:gd name="connsiteY9-836" fmla="*/ 1933433 h 2282469"/>
              <a:gd name="connsiteX10-837" fmla="*/ 788481 w 12213794"/>
              <a:gd name="connsiteY10-838" fmla="*/ 2209006 h 2282469"/>
              <a:gd name="connsiteX11-839" fmla="*/ 7374 w 12213794"/>
              <a:gd name="connsiteY11-840" fmla="*/ 2041405 h 2282469"/>
              <a:gd name="connsiteX0-841" fmla="*/ 7374 w 12213794"/>
              <a:gd name="connsiteY0-842" fmla="*/ 2041405 h 2270333"/>
              <a:gd name="connsiteX1-843" fmla="*/ 0 w 12213794"/>
              <a:gd name="connsiteY1-844" fmla="*/ 0 h 2270333"/>
              <a:gd name="connsiteX2-845" fmla="*/ 12201099 w 12213794"/>
              <a:gd name="connsiteY2-846" fmla="*/ 0 h 2270333"/>
              <a:gd name="connsiteX3-847" fmla="*/ 12213794 w 12213794"/>
              <a:gd name="connsiteY3-848" fmla="*/ 1534426 h 2270333"/>
              <a:gd name="connsiteX4-849" fmla="*/ 10916944 w 12213794"/>
              <a:gd name="connsiteY4-850" fmla="*/ 1870087 h 2270333"/>
              <a:gd name="connsiteX5-851" fmla="*/ 9017054 w 12213794"/>
              <a:gd name="connsiteY5-852" fmla="*/ 2175681 h 2270333"/>
              <a:gd name="connsiteX6-853" fmla="*/ 7183805 w 12213794"/>
              <a:gd name="connsiteY6-854" fmla="*/ 2210748 h 2270333"/>
              <a:gd name="connsiteX7-855" fmla="*/ 5263913 w 12213794"/>
              <a:gd name="connsiteY7-856" fmla="*/ 1420884 h 2270333"/>
              <a:gd name="connsiteX8-857" fmla="*/ 3883437 w 12213794"/>
              <a:gd name="connsiteY8-858" fmla="*/ 1872354 h 2270333"/>
              <a:gd name="connsiteX9-859" fmla="*/ 2097320 w 12213794"/>
              <a:gd name="connsiteY9-860" fmla="*/ 1933433 h 2270333"/>
              <a:gd name="connsiteX10-861" fmla="*/ 788481 w 12213794"/>
              <a:gd name="connsiteY10-862" fmla="*/ 2209006 h 2270333"/>
              <a:gd name="connsiteX11-863" fmla="*/ 7374 w 12213794"/>
              <a:gd name="connsiteY11-864" fmla="*/ 2041405 h 2270333"/>
              <a:gd name="connsiteX0-865" fmla="*/ 7374 w 12213794"/>
              <a:gd name="connsiteY0-866" fmla="*/ 2041405 h 2270333"/>
              <a:gd name="connsiteX1-867" fmla="*/ 0 w 12213794"/>
              <a:gd name="connsiteY1-868" fmla="*/ 0 h 2270333"/>
              <a:gd name="connsiteX2-869" fmla="*/ 12201099 w 12213794"/>
              <a:gd name="connsiteY2-870" fmla="*/ 0 h 2270333"/>
              <a:gd name="connsiteX3-871" fmla="*/ 12213794 w 12213794"/>
              <a:gd name="connsiteY3-872" fmla="*/ 1534426 h 2270333"/>
              <a:gd name="connsiteX4-873" fmla="*/ 10916944 w 12213794"/>
              <a:gd name="connsiteY4-874" fmla="*/ 1870087 h 2270333"/>
              <a:gd name="connsiteX5-875" fmla="*/ 9017054 w 12213794"/>
              <a:gd name="connsiteY5-876" fmla="*/ 2175681 h 2270333"/>
              <a:gd name="connsiteX6-877" fmla="*/ 7183805 w 12213794"/>
              <a:gd name="connsiteY6-878" fmla="*/ 2210748 h 2270333"/>
              <a:gd name="connsiteX7-879" fmla="*/ 5156004 w 12213794"/>
              <a:gd name="connsiteY7-880" fmla="*/ 2227334 h 2270333"/>
              <a:gd name="connsiteX8-881" fmla="*/ 3883437 w 12213794"/>
              <a:gd name="connsiteY8-882" fmla="*/ 1872354 h 2270333"/>
              <a:gd name="connsiteX9-883" fmla="*/ 2097320 w 12213794"/>
              <a:gd name="connsiteY9-884" fmla="*/ 1933433 h 2270333"/>
              <a:gd name="connsiteX10-885" fmla="*/ 788481 w 12213794"/>
              <a:gd name="connsiteY10-886" fmla="*/ 2209006 h 2270333"/>
              <a:gd name="connsiteX11-887" fmla="*/ 7374 w 12213794"/>
              <a:gd name="connsiteY11-888" fmla="*/ 2041405 h 2270333"/>
              <a:gd name="connsiteX0-889" fmla="*/ 7374 w 12213794"/>
              <a:gd name="connsiteY0-890" fmla="*/ 2041405 h 2270333"/>
              <a:gd name="connsiteX1-891" fmla="*/ 0 w 12213794"/>
              <a:gd name="connsiteY1-892" fmla="*/ 0 h 2270333"/>
              <a:gd name="connsiteX2-893" fmla="*/ 12201099 w 12213794"/>
              <a:gd name="connsiteY2-894" fmla="*/ 0 h 2270333"/>
              <a:gd name="connsiteX3-895" fmla="*/ 12213794 w 12213794"/>
              <a:gd name="connsiteY3-896" fmla="*/ 1534426 h 2270333"/>
              <a:gd name="connsiteX4-897" fmla="*/ 10916944 w 12213794"/>
              <a:gd name="connsiteY4-898" fmla="*/ 1870087 h 2270333"/>
              <a:gd name="connsiteX5-899" fmla="*/ 9017054 w 12213794"/>
              <a:gd name="connsiteY5-900" fmla="*/ 2175681 h 2270333"/>
              <a:gd name="connsiteX6-901" fmla="*/ 7183805 w 12213794"/>
              <a:gd name="connsiteY6-902" fmla="*/ 2210748 h 2270333"/>
              <a:gd name="connsiteX7-903" fmla="*/ 5156004 w 12213794"/>
              <a:gd name="connsiteY7-904" fmla="*/ 2227334 h 2270333"/>
              <a:gd name="connsiteX8-905" fmla="*/ 3883437 w 12213794"/>
              <a:gd name="connsiteY8-906" fmla="*/ 1872354 h 2270333"/>
              <a:gd name="connsiteX9-907" fmla="*/ 2097320 w 12213794"/>
              <a:gd name="connsiteY9-908" fmla="*/ 1933433 h 2270333"/>
              <a:gd name="connsiteX10-909" fmla="*/ 788481 w 12213794"/>
              <a:gd name="connsiteY10-910" fmla="*/ 2209006 h 2270333"/>
              <a:gd name="connsiteX11-911" fmla="*/ 7374 w 12213794"/>
              <a:gd name="connsiteY11-912" fmla="*/ 2041405 h 2270333"/>
              <a:gd name="connsiteX0-913" fmla="*/ 7374 w 12213794"/>
              <a:gd name="connsiteY0-914" fmla="*/ 2041405 h 2288085"/>
              <a:gd name="connsiteX1-915" fmla="*/ 0 w 12213794"/>
              <a:gd name="connsiteY1-916" fmla="*/ 0 h 2288085"/>
              <a:gd name="connsiteX2-917" fmla="*/ 12201099 w 12213794"/>
              <a:gd name="connsiteY2-918" fmla="*/ 0 h 2288085"/>
              <a:gd name="connsiteX3-919" fmla="*/ 12213794 w 12213794"/>
              <a:gd name="connsiteY3-920" fmla="*/ 1534426 h 2288085"/>
              <a:gd name="connsiteX4-921" fmla="*/ 10916944 w 12213794"/>
              <a:gd name="connsiteY4-922" fmla="*/ 1870087 h 2288085"/>
              <a:gd name="connsiteX5-923" fmla="*/ 9017054 w 12213794"/>
              <a:gd name="connsiteY5-924" fmla="*/ 2175681 h 2288085"/>
              <a:gd name="connsiteX6-925" fmla="*/ 7183805 w 12213794"/>
              <a:gd name="connsiteY6-926" fmla="*/ 2210748 h 2288085"/>
              <a:gd name="connsiteX7-927" fmla="*/ 5156004 w 12213794"/>
              <a:gd name="connsiteY7-928" fmla="*/ 2227334 h 2288085"/>
              <a:gd name="connsiteX8-929" fmla="*/ 3883437 w 12213794"/>
              <a:gd name="connsiteY8-930" fmla="*/ 1872354 h 2288085"/>
              <a:gd name="connsiteX9-931" fmla="*/ 2097320 w 12213794"/>
              <a:gd name="connsiteY9-932" fmla="*/ 1933433 h 2288085"/>
              <a:gd name="connsiteX10-933" fmla="*/ 788481 w 12213794"/>
              <a:gd name="connsiteY10-934" fmla="*/ 2209006 h 2288085"/>
              <a:gd name="connsiteX11-935" fmla="*/ 7374 w 12213794"/>
              <a:gd name="connsiteY11-936" fmla="*/ 2041405 h 2288085"/>
              <a:gd name="connsiteX0-937" fmla="*/ 7374 w 12213794"/>
              <a:gd name="connsiteY0-938" fmla="*/ 2041405 h 2288085"/>
              <a:gd name="connsiteX1-939" fmla="*/ 0 w 12213794"/>
              <a:gd name="connsiteY1-940" fmla="*/ 0 h 2288085"/>
              <a:gd name="connsiteX2-941" fmla="*/ 12201099 w 12213794"/>
              <a:gd name="connsiteY2-942" fmla="*/ 0 h 2288085"/>
              <a:gd name="connsiteX3-943" fmla="*/ 12213794 w 12213794"/>
              <a:gd name="connsiteY3-944" fmla="*/ 1534426 h 2288085"/>
              <a:gd name="connsiteX4-945" fmla="*/ 10916944 w 12213794"/>
              <a:gd name="connsiteY4-946" fmla="*/ 1870087 h 2288085"/>
              <a:gd name="connsiteX5-947" fmla="*/ 9017054 w 12213794"/>
              <a:gd name="connsiteY5-948" fmla="*/ 2175681 h 2288085"/>
              <a:gd name="connsiteX6-949" fmla="*/ 7183805 w 12213794"/>
              <a:gd name="connsiteY6-950" fmla="*/ 2210748 h 2288085"/>
              <a:gd name="connsiteX7-951" fmla="*/ 5156004 w 12213794"/>
              <a:gd name="connsiteY7-952" fmla="*/ 2227334 h 2288085"/>
              <a:gd name="connsiteX8-953" fmla="*/ 3883437 w 12213794"/>
              <a:gd name="connsiteY8-954" fmla="*/ 1872354 h 2288085"/>
              <a:gd name="connsiteX9-955" fmla="*/ 2097320 w 12213794"/>
              <a:gd name="connsiteY9-956" fmla="*/ 1933433 h 2288085"/>
              <a:gd name="connsiteX10-957" fmla="*/ 788481 w 12213794"/>
              <a:gd name="connsiteY10-958" fmla="*/ 2209006 h 2288085"/>
              <a:gd name="connsiteX11-959" fmla="*/ 7374 w 12213794"/>
              <a:gd name="connsiteY11-960" fmla="*/ 2041405 h 2288085"/>
              <a:gd name="connsiteX0-961" fmla="*/ 7374 w 12213794"/>
              <a:gd name="connsiteY0-962" fmla="*/ 2041405 h 2579544"/>
              <a:gd name="connsiteX1-963" fmla="*/ 0 w 12213794"/>
              <a:gd name="connsiteY1-964" fmla="*/ 0 h 2579544"/>
              <a:gd name="connsiteX2-965" fmla="*/ 12201099 w 12213794"/>
              <a:gd name="connsiteY2-966" fmla="*/ 0 h 2579544"/>
              <a:gd name="connsiteX3-967" fmla="*/ 12213794 w 12213794"/>
              <a:gd name="connsiteY3-968" fmla="*/ 1534426 h 2579544"/>
              <a:gd name="connsiteX4-969" fmla="*/ 10916944 w 12213794"/>
              <a:gd name="connsiteY4-970" fmla="*/ 1870087 h 2579544"/>
              <a:gd name="connsiteX5-971" fmla="*/ 9017054 w 12213794"/>
              <a:gd name="connsiteY5-972" fmla="*/ 2175681 h 2579544"/>
              <a:gd name="connsiteX6-973" fmla="*/ 7164763 w 12213794"/>
              <a:gd name="connsiteY6-974" fmla="*/ 2572698 h 2579544"/>
              <a:gd name="connsiteX7-975" fmla="*/ 5156004 w 12213794"/>
              <a:gd name="connsiteY7-976" fmla="*/ 2227334 h 2579544"/>
              <a:gd name="connsiteX8-977" fmla="*/ 3883437 w 12213794"/>
              <a:gd name="connsiteY8-978" fmla="*/ 1872354 h 2579544"/>
              <a:gd name="connsiteX9-979" fmla="*/ 2097320 w 12213794"/>
              <a:gd name="connsiteY9-980" fmla="*/ 1933433 h 2579544"/>
              <a:gd name="connsiteX10-981" fmla="*/ 788481 w 12213794"/>
              <a:gd name="connsiteY10-982" fmla="*/ 2209006 h 2579544"/>
              <a:gd name="connsiteX11-983" fmla="*/ 7374 w 12213794"/>
              <a:gd name="connsiteY11-984" fmla="*/ 2041405 h 2579544"/>
              <a:gd name="connsiteX0-985" fmla="*/ 7374 w 12213794"/>
              <a:gd name="connsiteY0-986" fmla="*/ 2041405 h 2573458"/>
              <a:gd name="connsiteX1-987" fmla="*/ 0 w 12213794"/>
              <a:gd name="connsiteY1-988" fmla="*/ 0 h 2573458"/>
              <a:gd name="connsiteX2-989" fmla="*/ 12201099 w 12213794"/>
              <a:gd name="connsiteY2-990" fmla="*/ 0 h 2573458"/>
              <a:gd name="connsiteX3-991" fmla="*/ 12213794 w 12213794"/>
              <a:gd name="connsiteY3-992" fmla="*/ 1534426 h 2573458"/>
              <a:gd name="connsiteX4-993" fmla="*/ 10916944 w 12213794"/>
              <a:gd name="connsiteY4-994" fmla="*/ 1870087 h 2573458"/>
              <a:gd name="connsiteX5-995" fmla="*/ 9017054 w 12213794"/>
              <a:gd name="connsiteY5-996" fmla="*/ 2175681 h 2573458"/>
              <a:gd name="connsiteX6-997" fmla="*/ 7164763 w 12213794"/>
              <a:gd name="connsiteY6-998" fmla="*/ 2572698 h 2573458"/>
              <a:gd name="connsiteX7-999" fmla="*/ 5156004 w 12213794"/>
              <a:gd name="connsiteY7-1000" fmla="*/ 2227334 h 2573458"/>
              <a:gd name="connsiteX8-1001" fmla="*/ 3883437 w 12213794"/>
              <a:gd name="connsiteY8-1002" fmla="*/ 1872354 h 2573458"/>
              <a:gd name="connsiteX9-1003" fmla="*/ 2097320 w 12213794"/>
              <a:gd name="connsiteY9-1004" fmla="*/ 1933433 h 2573458"/>
              <a:gd name="connsiteX10-1005" fmla="*/ 788481 w 12213794"/>
              <a:gd name="connsiteY10-1006" fmla="*/ 2209006 h 2573458"/>
              <a:gd name="connsiteX11-1007" fmla="*/ 7374 w 12213794"/>
              <a:gd name="connsiteY11-1008" fmla="*/ 2041405 h 2573458"/>
              <a:gd name="connsiteX0-1009" fmla="*/ 7374 w 12213794"/>
              <a:gd name="connsiteY0-1010" fmla="*/ 2041405 h 2403481"/>
              <a:gd name="connsiteX1-1011" fmla="*/ 0 w 12213794"/>
              <a:gd name="connsiteY1-1012" fmla="*/ 0 h 2403481"/>
              <a:gd name="connsiteX2-1013" fmla="*/ 12201099 w 12213794"/>
              <a:gd name="connsiteY2-1014" fmla="*/ 0 h 2403481"/>
              <a:gd name="connsiteX3-1015" fmla="*/ 12213794 w 12213794"/>
              <a:gd name="connsiteY3-1016" fmla="*/ 1534426 h 2403481"/>
              <a:gd name="connsiteX4-1017" fmla="*/ 10916944 w 12213794"/>
              <a:gd name="connsiteY4-1018" fmla="*/ 1870087 h 2403481"/>
              <a:gd name="connsiteX5-1019" fmla="*/ 9017054 w 12213794"/>
              <a:gd name="connsiteY5-1020" fmla="*/ 2175681 h 2403481"/>
              <a:gd name="connsiteX6-1021" fmla="*/ 7228240 w 12213794"/>
              <a:gd name="connsiteY6-1022" fmla="*/ 2401248 h 2403481"/>
              <a:gd name="connsiteX7-1023" fmla="*/ 5156004 w 12213794"/>
              <a:gd name="connsiteY7-1024" fmla="*/ 2227334 h 2403481"/>
              <a:gd name="connsiteX8-1025" fmla="*/ 3883437 w 12213794"/>
              <a:gd name="connsiteY8-1026" fmla="*/ 1872354 h 2403481"/>
              <a:gd name="connsiteX9-1027" fmla="*/ 2097320 w 12213794"/>
              <a:gd name="connsiteY9-1028" fmla="*/ 1933433 h 2403481"/>
              <a:gd name="connsiteX10-1029" fmla="*/ 788481 w 12213794"/>
              <a:gd name="connsiteY10-1030" fmla="*/ 2209006 h 2403481"/>
              <a:gd name="connsiteX11-1031" fmla="*/ 7374 w 12213794"/>
              <a:gd name="connsiteY11-1032" fmla="*/ 2041405 h 2403481"/>
              <a:gd name="connsiteX0-1033" fmla="*/ 7374 w 12213794"/>
              <a:gd name="connsiteY0-1034" fmla="*/ 2041405 h 2328347"/>
              <a:gd name="connsiteX1-1035" fmla="*/ 0 w 12213794"/>
              <a:gd name="connsiteY1-1036" fmla="*/ 0 h 2328347"/>
              <a:gd name="connsiteX2-1037" fmla="*/ 12201099 w 12213794"/>
              <a:gd name="connsiteY2-1038" fmla="*/ 0 h 2328347"/>
              <a:gd name="connsiteX3-1039" fmla="*/ 12213794 w 12213794"/>
              <a:gd name="connsiteY3-1040" fmla="*/ 1534426 h 2328347"/>
              <a:gd name="connsiteX4-1041" fmla="*/ 10916944 w 12213794"/>
              <a:gd name="connsiteY4-1042" fmla="*/ 1870087 h 2328347"/>
              <a:gd name="connsiteX5-1043" fmla="*/ 9017054 w 12213794"/>
              <a:gd name="connsiteY5-1044" fmla="*/ 2175681 h 2328347"/>
              <a:gd name="connsiteX6-1045" fmla="*/ 7228240 w 12213794"/>
              <a:gd name="connsiteY6-1046" fmla="*/ 2318698 h 2328347"/>
              <a:gd name="connsiteX7-1047" fmla="*/ 5156004 w 12213794"/>
              <a:gd name="connsiteY7-1048" fmla="*/ 2227334 h 2328347"/>
              <a:gd name="connsiteX8-1049" fmla="*/ 3883437 w 12213794"/>
              <a:gd name="connsiteY8-1050" fmla="*/ 1872354 h 2328347"/>
              <a:gd name="connsiteX9-1051" fmla="*/ 2097320 w 12213794"/>
              <a:gd name="connsiteY9-1052" fmla="*/ 1933433 h 2328347"/>
              <a:gd name="connsiteX10-1053" fmla="*/ 788481 w 12213794"/>
              <a:gd name="connsiteY10-1054" fmla="*/ 2209006 h 2328347"/>
              <a:gd name="connsiteX11-1055" fmla="*/ 7374 w 12213794"/>
              <a:gd name="connsiteY11-1056" fmla="*/ 2041405 h 2328347"/>
              <a:gd name="connsiteX0-1057" fmla="*/ 7374 w 12213794"/>
              <a:gd name="connsiteY0-1058" fmla="*/ 2041405 h 2298056"/>
              <a:gd name="connsiteX1-1059" fmla="*/ 0 w 12213794"/>
              <a:gd name="connsiteY1-1060" fmla="*/ 0 h 2298056"/>
              <a:gd name="connsiteX2-1061" fmla="*/ 12201099 w 12213794"/>
              <a:gd name="connsiteY2-1062" fmla="*/ 0 h 2298056"/>
              <a:gd name="connsiteX3-1063" fmla="*/ 12213794 w 12213794"/>
              <a:gd name="connsiteY3-1064" fmla="*/ 1534426 h 2298056"/>
              <a:gd name="connsiteX4-1065" fmla="*/ 10916944 w 12213794"/>
              <a:gd name="connsiteY4-1066" fmla="*/ 1870087 h 2298056"/>
              <a:gd name="connsiteX5-1067" fmla="*/ 9017054 w 12213794"/>
              <a:gd name="connsiteY5-1068" fmla="*/ 2175681 h 2298056"/>
              <a:gd name="connsiteX6-1069" fmla="*/ 7215545 w 12213794"/>
              <a:gd name="connsiteY6-1070" fmla="*/ 2267898 h 2298056"/>
              <a:gd name="connsiteX7-1071" fmla="*/ 5156004 w 12213794"/>
              <a:gd name="connsiteY7-1072" fmla="*/ 2227334 h 2298056"/>
              <a:gd name="connsiteX8-1073" fmla="*/ 3883437 w 12213794"/>
              <a:gd name="connsiteY8-1074" fmla="*/ 1872354 h 2298056"/>
              <a:gd name="connsiteX9-1075" fmla="*/ 2097320 w 12213794"/>
              <a:gd name="connsiteY9-1076" fmla="*/ 1933433 h 2298056"/>
              <a:gd name="connsiteX10-1077" fmla="*/ 788481 w 12213794"/>
              <a:gd name="connsiteY10-1078" fmla="*/ 2209006 h 2298056"/>
              <a:gd name="connsiteX11-1079" fmla="*/ 7374 w 12213794"/>
              <a:gd name="connsiteY11-1080" fmla="*/ 2041405 h 2298056"/>
              <a:gd name="connsiteX0-1081" fmla="*/ 7374 w 12213794"/>
              <a:gd name="connsiteY0-1082" fmla="*/ 2041405 h 2307527"/>
              <a:gd name="connsiteX1-1083" fmla="*/ 0 w 12213794"/>
              <a:gd name="connsiteY1-1084" fmla="*/ 0 h 2307527"/>
              <a:gd name="connsiteX2-1085" fmla="*/ 12201099 w 12213794"/>
              <a:gd name="connsiteY2-1086" fmla="*/ 0 h 2307527"/>
              <a:gd name="connsiteX3-1087" fmla="*/ 12213794 w 12213794"/>
              <a:gd name="connsiteY3-1088" fmla="*/ 1534426 h 2307527"/>
              <a:gd name="connsiteX4-1089" fmla="*/ 10916944 w 12213794"/>
              <a:gd name="connsiteY4-1090" fmla="*/ 1870087 h 2307527"/>
              <a:gd name="connsiteX5-1091" fmla="*/ 9017054 w 12213794"/>
              <a:gd name="connsiteY5-1092" fmla="*/ 2175681 h 2307527"/>
              <a:gd name="connsiteX6-1093" fmla="*/ 7215546 w 12213794"/>
              <a:gd name="connsiteY6-1094" fmla="*/ 2286948 h 2307527"/>
              <a:gd name="connsiteX7-1095" fmla="*/ 5156004 w 12213794"/>
              <a:gd name="connsiteY7-1096" fmla="*/ 2227334 h 2307527"/>
              <a:gd name="connsiteX8-1097" fmla="*/ 3883437 w 12213794"/>
              <a:gd name="connsiteY8-1098" fmla="*/ 1872354 h 2307527"/>
              <a:gd name="connsiteX9-1099" fmla="*/ 2097320 w 12213794"/>
              <a:gd name="connsiteY9-1100" fmla="*/ 1933433 h 2307527"/>
              <a:gd name="connsiteX10-1101" fmla="*/ 788481 w 12213794"/>
              <a:gd name="connsiteY10-1102" fmla="*/ 2209006 h 2307527"/>
              <a:gd name="connsiteX11-1103" fmla="*/ 7374 w 12213794"/>
              <a:gd name="connsiteY11-1104" fmla="*/ 2041405 h 2307527"/>
              <a:gd name="connsiteX0-1105" fmla="*/ 7374 w 12213794"/>
              <a:gd name="connsiteY0-1106" fmla="*/ 2041405 h 2307527"/>
              <a:gd name="connsiteX1-1107" fmla="*/ 0 w 12213794"/>
              <a:gd name="connsiteY1-1108" fmla="*/ 0 h 2307527"/>
              <a:gd name="connsiteX2-1109" fmla="*/ 12201099 w 12213794"/>
              <a:gd name="connsiteY2-1110" fmla="*/ 0 h 2307527"/>
              <a:gd name="connsiteX3-1111" fmla="*/ 12213794 w 12213794"/>
              <a:gd name="connsiteY3-1112" fmla="*/ 1534426 h 2307527"/>
              <a:gd name="connsiteX4-1113" fmla="*/ 10916944 w 12213794"/>
              <a:gd name="connsiteY4-1114" fmla="*/ 1870087 h 2307527"/>
              <a:gd name="connsiteX5-1115" fmla="*/ 9017054 w 12213794"/>
              <a:gd name="connsiteY5-1116" fmla="*/ 2175681 h 2307527"/>
              <a:gd name="connsiteX6-1117" fmla="*/ 7215546 w 12213794"/>
              <a:gd name="connsiteY6-1118" fmla="*/ 2286948 h 2307527"/>
              <a:gd name="connsiteX7-1119" fmla="*/ 5156004 w 12213794"/>
              <a:gd name="connsiteY7-1120" fmla="*/ 2227334 h 2307527"/>
              <a:gd name="connsiteX8-1121" fmla="*/ 3883437 w 12213794"/>
              <a:gd name="connsiteY8-1122" fmla="*/ 1872354 h 2307527"/>
              <a:gd name="connsiteX9-1123" fmla="*/ 2097320 w 12213794"/>
              <a:gd name="connsiteY9-1124" fmla="*/ 1933433 h 2307527"/>
              <a:gd name="connsiteX10-1125" fmla="*/ 788481 w 12213794"/>
              <a:gd name="connsiteY10-1126" fmla="*/ 2209006 h 2307527"/>
              <a:gd name="connsiteX11-1127" fmla="*/ 7374 w 12213794"/>
              <a:gd name="connsiteY11-1128" fmla="*/ 2041405 h 2307527"/>
              <a:gd name="connsiteX0-1129" fmla="*/ 7374 w 12213794"/>
              <a:gd name="connsiteY0-1130" fmla="*/ 2041405 h 2307527"/>
              <a:gd name="connsiteX1-1131" fmla="*/ 0 w 12213794"/>
              <a:gd name="connsiteY1-1132" fmla="*/ 0 h 2307527"/>
              <a:gd name="connsiteX2-1133" fmla="*/ 12201099 w 12213794"/>
              <a:gd name="connsiteY2-1134" fmla="*/ 0 h 2307527"/>
              <a:gd name="connsiteX3-1135" fmla="*/ 12213794 w 12213794"/>
              <a:gd name="connsiteY3-1136" fmla="*/ 1534426 h 2307527"/>
              <a:gd name="connsiteX4-1137" fmla="*/ 10916944 w 12213794"/>
              <a:gd name="connsiteY4-1138" fmla="*/ 1870087 h 2307527"/>
              <a:gd name="connsiteX5-1139" fmla="*/ 9017054 w 12213794"/>
              <a:gd name="connsiteY5-1140" fmla="*/ 2175681 h 2307527"/>
              <a:gd name="connsiteX6-1141" fmla="*/ 7215546 w 12213794"/>
              <a:gd name="connsiteY6-1142" fmla="*/ 2286948 h 2307527"/>
              <a:gd name="connsiteX7-1143" fmla="*/ 5156004 w 12213794"/>
              <a:gd name="connsiteY7-1144" fmla="*/ 2227334 h 2307527"/>
              <a:gd name="connsiteX8-1145" fmla="*/ 3883437 w 12213794"/>
              <a:gd name="connsiteY8-1146" fmla="*/ 1872354 h 2307527"/>
              <a:gd name="connsiteX9-1147" fmla="*/ 2097320 w 12213794"/>
              <a:gd name="connsiteY9-1148" fmla="*/ 1933433 h 2307527"/>
              <a:gd name="connsiteX10-1149" fmla="*/ 788481 w 12213794"/>
              <a:gd name="connsiteY10-1150" fmla="*/ 2209006 h 2307527"/>
              <a:gd name="connsiteX11-1151" fmla="*/ 7374 w 12213794"/>
              <a:gd name="connsiteY11-1152" fmla="*/ 2041405 h 2307527"/>
              <a:gd name="connsiteX0-1153" fmla="*/ 7374 w 12213794"/>
              <a:gd name="connsiteY0-1154" fmla="*/ 2041405 h 2307527"/>
              <a:gd name="connsiteX1-1155" fmla="*/ 0 w 12213794"/>
              <a:gd name="connsiteY1-1156" fmla="*/ 0 h 2307527"/>
              <a:gd name="connsiteX2-1157" fmla="*/ 12201099 w 12213794"/>
              <a:gd name="connsiteY2-1158" fmla="*/ 0 h 2307527"/>
              <a:gd name="connsiteX3-1159" fmla="*/ 12213794 w 12213794"/>
              <a:gd name="connsiteY3-1160" fmla="*/ 1534426 h 2307527"/>
              <a:gd name="connsiteX4-1161" fmla="*/ 10916944 w 12213794"/>
              <a:gd name="connsiteY4-1162" fmla="*/ 1870087 h 2307527"/>
              <a:gd name="connsiteX5-1163" fmla="*/ 9017054 w 12213794"/>
              <a:gd name="connsiteY5-1164" fmla="*/ 2175681 h 2307527"/>
              <a:gd name="connsiteX6-1165" fmla="*/ 7215546 w 12213794"/>
              <a:gd name="connsiteY6-1166" fmla="*/ 2286948 h 2307527"/>
              <a:gd name="connsiteX7-1167" fmla="*/ 5156004 w 12213794"/>
              <a:gd name="connsiteY7-1168" fmla="*/ 2227334 h 2307527"/>
              <a:gd name="connsiteX8-1169" fmla="*/ 3858046 w 12213794"/>
              <a:gd name="connsiteY8-1170" fmla="*/ 2075554 h 2307527"/>
              <a:gd name="connsiteX9-1171" fmla="*/ 2097320 w 12213794"/>
              <a:gd name="connsiteY9-1172" fmla="*/ 1933433 h 2307527"/>
              <a:gd name="connsiteX10-1173" fmla="*/ 788481 w 12213794"/>
              <a:gd name="connsiteY10-1174" fmla="*/ 2209006 h 2307527"/>
              <a:gd name="connsiteX11-1175" fmla="*/ 7374 w 12213794"/>
              <a:gd name="connsiteY11-1176" fmla="*/ 2041405 h 2307527"/>
              <a:gd name="connsiteX0-1177" fmla="*/ 7374 w 12213794"/>
              <a:gd name="connsiteY0-1178" fmla="*/ 2041405 h 2307527"/>
              <a:gd name="connsiteX1-1179" fmla="*/ 0 w 12213794"/>
              <a:gd name="connsiteY1-1180" fmla="*/ 0 h 2307527"/>
              <a:gd name="connsiteX2-1181" fmla="*/ 12201099 w 12213794"/>
              <a:gd name="connsiteY2-1182" fmla="*/ 0 h 2307527"/>
              <a:gd name="connsiteX3-1183" fmla="*/ 12213794 w 12213794"/>
              <a:gd name="connsiteY3-1184" fmla="*/ 1534426 h 2307527"/>
              <a:gd name="connsiteX4-1185" fmla="*/ 10916944 w 12213794"/>
              <a:gd name="connsiteY4-1186" fmla="*/ 1870087 h 2307527"/>
              <a:gd name="connsiteX5-1187" fmla="*/ 9017054 w 12213794"/>
              <a:gd name="connsiteY5-1188" fmla="*/ 2175681 h 2307527"/>
              <a:gd name="connsiteX6-1189" fmla="*/ 7215546 w 12213794"/>
              <a:gd name="connsiteY6-1190" fmla="*/ 2286948 h 2307527"/>
              <a:gd name="connsiteX7-1191" fmla="*/ 5156004 w 12213794"/>
              <a:gd name="connsiteY7-1192" fmla="*/ 2227334 h 2307527"/>
              <a:gd name="connsiteX8-1193" fmla="*/ 3858046 w 12213794"/>
              <a:gd name="connsiteY8-1194" fmla="*/ 2075554 h 2307527"/>
              <a:gd name="connsiteX9-1195" fmla="*/ 2097320 w 12213794"/>
              <a:gd name="connsiteY9-1196" fmla="*/ 1933433 h 2307527"/>
              <a:gd name="connsiteX10-1197" fmla="*/ 788481 w 12213794"/>
              <a:gd name="connsiteY10-1198" fmla="*/ 2209006 h 2307527"/>
              <a:gd name="connsiteX11-1199" fmla="*/ 7374 w 12213794"/>
              <a:gd name="connsiteY11-1200" fmla="*/ 2041405 h 2307527"/>
              <a:gd name="connsiteX0-1201" fmla="*/ 7374 w 12213794"/>
              <a:gd name="connsiteY0-1202" fmla="*/ 2041405 h 2307527"/>
              <a:gd name="connsiteX1-1203" fmla="*/ 0 w 12213794"/>
              <a:gd name="connsiteY1-1204" fmla="*/ 0 h 2307527"/>
              <a:gd name="connsiteX2-1205" fmla="*/ 12201099 w 12213794"/>
              <a:gd name="connsiteY2-1206" fmla="*/ 0 h 2307527"/>
              <a:gd name="connsiteX3-1207" fmla="*/ 12213794 w 12213794"/>
              <a:gd name="connsiteY3-1208" fmla="*/ 1534426 h 2307527"/>
              <a:gd name="connsiteX4-1209" fmla="*/ 10916944 w 12213794"/>
              <a:gd name="connsiteY4-1210" fmla="*/ 1870087 h 2307527"/>
              <a:gd name="connsiteX5-1211" fmla="*/ 9017054 w 12213794"/>
              <a:gd name="connsiteY5-1212" fmla="*/ 2175681 h 2307527"/>
              <a:gd name="connsiteX6-1213" fmla="*/ 7215546 w 12213794"/>
              <a:gd name="connsiteY6-1214" fmla="*/ 2286948 h 2307527"/>
              <a:gd name="connsiteX7-1215" fmla="*/ 5156004 w 12213794"/>
              <a:gd name="connsiteY7-1216" fmla="*/ 2227334 h 2307527"/>
              <a:gd name="connsiteX8-1217" fmla="*/ 3858046 w 12213794"/>
              <a:gd name="connsiteY8-1218" fmla="*/ 2075554 h 2307527"/>
              <a:gd name="connsiteX9-1219" fmla="*/ 2097320 w 12213794"/>
              <a:gd name="connsiteY9-1220" fmla="*/ 1933433 h 2307527"/>
              <a:gd name="connsiteX10-1221" fmla="*/ 788481 w 12213794"/>
              <a:gd name="connsiteY10-1222" fmla="*/ 2209006 h 2307527"/>
              <a:gd name="connsiteX11-1223" fmla="*/ 7374 w 12213794"/>
              <a:gd name="connsiteY11-1224" fmla="*/ 2041405 h 2307527"/>
              <a:gd name="connsiteX0-1225" fmla="*/ 7374 w 12213794"/>
              <a:gd name="connsiteY0-1226" fmla="*/ 2041405 h 2307527"/>
              <a:gd name="connsiteX1-1227" fmla="*/ 0 w 12213794"/>
              <a:gd name="connsiteY1-1228" fmla="*/ 0 h 2307527"/>
              <a:gd name="connsiteX2-1229" fmla="*/ 12201099 w 12213794"/>
              <a:gd name="connsiteY2-1230" fmla="*/ 0 h 2307527"/>
              <a:gd name="connsiteX3-1231" fmla="*/ 12213794 w 12213794"/>
              <a:gd name="connsiteY3-1232" fmla="*/ 1534426 h 2307527"/>
              <a:gd name="connsiteX4-1233" fmla="*/ 10916944 w 12213794"/>
              <a:gd name="connsiteY4-1234" fmla="*/ 1870087 h 2307527"/>
              <a:gd name="connsiteX5-1235" fmla="*/ 9017054 w 12213794"/>
              <a:gd name="connsiteY5-1236" fmla="*/ 2175681 h 2307527"/>
              <a:gd name="connsiteX6-1237" fmla="*/ 7215546 w 12213794"/>
              <a:gd name="connsiteY6-1238" fmla="*/ 2286948 h 2307527"/>
              <a:gd name="connsiteX7-1239" fmla="*/ 5156004 w 12213794"/>
              <a:gd name="connsiteY7-1240" fmla="*/ 2227334 h 2307527"/>
              <a:gd name="connsiteX8-1241" fmla="*/ 3858046 w 12213794"/>
              <a:gd name="connsiteY8-1242" fmla="*/ 2075554 h 2307527"/>
              <a:gd name="connsiteX9-1243" fmla="*/ 2097320 w 12213794"/>
              <a:gd name="connsiteY9-1244" fmla="*/ 1933433 h 2307527"/>
              <a:gd name="connsiteX10-1245" fmla="*/ 788481 w 12213794"/>
              <a:gd name="connsiteY10-1246" fmla="*/ 2209006 h 2307527"/>
              <a:gd name="connsiteX11-1247" fmla="*/ 7374 w 12213794"/>
              <a:gd name="connsiteY11-1248" fmla="*/ 2041405 h 2307527"/>
              <a:gd name="connsiteX0-1249" fmla="*/ 7374 w 12213794"/>
              <a:gd name="connsiteY0-1250" fmla="*/ 2041405 h 2307527"/>
              <a:gd name="connsiteX1-1251" fmla="*/ 0 w 12213794"/>
              <a:gd name="connsiteY1-1252" fmla="*/ 0 h 2307527"/>
              <a:gd name="connsiteX2-1253" fmla="*/ 12201099 w 12213794"/>
              <a:gd name="connsiteY2-1254" fmla="*/ 0 h 2307527"/>
              <a:gd name="connsiteX3-1255" fmla="*/ 12213794 w 12213794"/>
              <a:gd name="connsiteY3-1256" fmla="*/ 1534426 h 2307527"/>
              <a:gd name="connsiteX4-1257" fmla="*/ 10916944 w 12213794"/>
              <a:gd name="connsiteY4-1258" fmla="*/ 1870087 h 2307527"/>
              <a:gd name="connsiteX5-1259" fmla="*/ 9017054 w 12213794"/>
              <a:gd name="connsiteY5-1260" fmla="*/ 2175681 h 2307527"/>
              <a:gd name="connsiteX6-1261" fmla="*/ 7215546 w 12213794"/>
              <a:gd name="connsiteY6-1262" fmla="*/ 2286948 h 2307527"/>
              <a:gd name="connsiteX7-1263" fmla="*/ 5156004 w 12213794"/>
              <a:gd name="connsiteY7-1264" fmla="*/ 2227334 h 2307527"/>
              <a:gd name="connsiteX8-1265" fmla="*/ 3858046 w 12213794"/>
              <a:gd name="connsiteY8-1266" fmla="*/ 2075554 h 2307527"/>
              <a:gd name="connsiteX9-1267" fmla="*/ 1983063 w 12213794"/>
              <a:gd name="connsiteY9-1268" fmla="*/ 1730233 h 2307527"/>
              <a:gd name="connsiteX10-1269" fmla="*/ 788481 w 12213794"/>
              <a:gd name="connsiteY10-1270" fmla="*/ 2209006 h 2307527"/>
              <a:gd name="connsiteX11-1271" fmla="*/ 7374 w 12213794"/>
              <a:gd name="connsiteY11-1272" fmla="*/ 2041405 h 2307527"/>
              <a:gd name="connsiteX0-1273" fmla="*/ 7374 w 12213794"/>
              <a:gd name="connsiteY0-1274" fmla="*/ 2041405 h 2307527"/>
              <a:gd name="connsiteX1-1275" fmla="*/ 0 w 12213794"/>
              <a:gd name="connsiteY1-1276" fmla="*/ 0 h 2307527"/>
              <a:gd name="connsiteX2-1277" fmla="*/ 12201099 w 12213794"/>
              <a:gd name="connsiteY2-1278" fmla="*/ 0 h 2307527"/>
              <a:gd name="connsiteX3-1279" fmla="*/ 12213794 w 12213794"/>
              <a:gd name="connsiteY3-1280" fmla="*/ 1534426 h 2307527"/>
              <a:gd name="connsiteX4-1281" fmla="*/ 10916944 w 12213794"/>
              <a:gd name="connsiteY4-1282" fmla="*/ 1870087 h 2307527"/>
              <a:gd name="connsiteX5-1283" fmla="*/ 9017054 w 12213794"/>
              <a:gd name="connsiteY5-1284" fmla="*/ 2175681 h 2307527"/>
              <a:gd name="connsiteX6-1285" fmla="*/ 7215546 w 12213794"/>
              <a:gd name="connsiteY6-1286" fmla="*/ 2286948 h 2307527"/>
              <a:gd name="connsiteX7-1287" fmla="*/ 5156004 w 12213794"/>
              <a:gd name="connsiteY7-1288" fmla="*/ 2227334 h 2307527"/>
              <a:gd name="connsiteX8-1289" fmla="*/ 3858046 w 12213794"/>
              <a:gd name="connsiteY8-1290" fmla="*/ 2075554 h 2307527"/>
              <a:gd name="connsiteX9-1291" fmla="*/ 1983063 w 12213794"/>
              <a:gd name="connsiteY9-1292" fmla="*/ 1730233 h 2307527"/>
              <a:gd name="connsiteX10-1293" fmla="*/ 553619 w 12213794"/>
              <a:gd name="connsiteY10-1294" fmla="*/ 1821656 h 2307527"/>
              <a:gd name="connsiteX11-1295" fmla="*/ 7374 w 12213794"/>
              <a:gd name="connsiteY11-1296" fmla="*/ 2041405 h 2307527"/>
              <a:gd name="connsiteX0-1297" fmla="*/ 7374 w 12213794"/>
              <a:gd name="connsiteY0-1298" fmla="*/ 2041405 h 2307527"/>
              <a:gd name="connsiteX1-1299" fmla="*/ 0 w 12213794"/>
              <a:gd name="connsiteY1-1300" fmla="*/ 0 h 2307527"/>
              <a:gd name="connsiteX2-1301" fmla="*/ 12201099 w 12213794"/>
              <a:gd name="connsiteY2-1302" fmla="*/ 0 h 2307527"/>
              <a:gd name="connsiteX3-1303" fmla="*/ 12213794 w 12213794"/>
              <a:gd name="connsiteY3-1304" fmla="*/ 1534426 h 2307527"/>
              <a:gd name="connsiteX4-1305" fmla="*/ 10916944 w 12213794"/>
              <a:gd name="connsiteY4-1306" fmla="*/ 1870087 h 2307527"/>
              <a:gd name="connsiteX5-1307" fmla="*/ 9017054 w 12213794"/>
              <a:gd name="connsiteY5-1308" fmla="*/ 2175681 h 2307527"/>
              <a:gd name="connsiteX6-1309" fmla="*/ 7215546 w 12213794"/>
              <a:gd name="connsiteY6-1310" fmla="*/ 2286948 h 2307527"/>
              <a:gd name="connsiteX7-1311" fmla="*/ 5156004 w 12213794"/>
              <a:gd name="connsiteY7-1312" fmla="*/ 2227334 h 2307527"/>
              <a:gd name="connsiteX8-1313" fmla="*/ 3858046 w 12213794"/>
              <a:gd name="connsiteY8-1314" fmla="*/ 2075554 h 2307527"/>
              <a:gd name="connsiteX9-1315" fmla="*/ 1983063 w 12213794"/>
              <a:gd name="connsiteY9-1316" fmla="*/ 1730233 h 2307527"/>
              <a:gd name="connsiteX10-1317" fmla="*/ 458404 w 12213794"/>
              <a:gd name="connsiteY10-1318" fmla="*/ 1669256 h 2307527"/>
              <a:gd name="connsiteX11-1319" fmla="*/ 7374 w 12213794"/>
              <a:gd name="connsiteY11-1320" fmla="*/ 2041405 h 2307527"/>
              <a:gd name="connsiteX0-1321" fmla="*/ 7374 w 12213794"/>
              <a:gd name="connsiteY0-1322" fmla="*/ 2041405 h 2307527"/>
              <a:gd name="connsiteX1-1323" fmla="*/ 0 w 12213794"/>
              <a:gd name="connsiteY1-1324" fmla="*/ 0 h 2307527"/>
              <a:gd name="connsiteX2-1325" fmla="*/ 12201099 w 12213794"/>
              <a:gd name="connsiteY2-1326" fmla="*/ 0 h 2307527"/>
              <a:gd name="connsiteX3-1327" fmla="*/ 12213794 w 12213794"/>
              <a:gd name="connsiteY3-1328" fmla="*/ 1534426 h 2307527"/>
              <a:gd name="connsiteX4-1329" fmla="*/ 10916944 w 12213794"/>
              <a:gd name="connsiteY4-1330" fmla="*/ 1870087 h 2307527"/>
              <a:gd name="connsiteX5-1331" fmla="*/ 9017054 w 12213794"/>
              <a:gd name="connsiteY5-1332" fmla="*/ 2175681 h 2307527"/>
              <a:gd name="connsiteX6-1333" fmla="*/ 7215546 w 12213794"/>
              <a:gd name="connsiteY6-1334" fmla="*/ 2286948 h 2307527"/>
              <a:gd name="connsiteX7-1335" fmla="*/ 5156004 w 12213794"/>
              <a:gd name="connsiteY7-1336" fmla="*/ 2227334 h 2307527"/>
              <a:gd name="connsiteX8-1337" fmla="*/ 3858046 w 12213794"/>
              <a:gd name="connsiteY8-1338" fmla="*/ 2075554 h 2307527"/>
              <a:gd name="connsiteX9-1339" fmla="*/ 1944977 w 12213794"/>
              <a:gd name="connsiteY9-1340" fmla="*/ 1546083 h 2307527"/>
              <a:gd name="connsiteX10-1341" fmla="*/ 458404 w 12213794"/>
              <a:gd name="connsiteY10-1342" fmla="*/ 1669256 h 2307527"/>
              <a:gd name="connsiteX11-1343" fmla="*/ 7374 w 12213794"/>
              <a:gd name="connsiteY11-1344" fmla="*/ 2041405 h 2307527"/>
              <a:gd name="connsiteX0-1345" fmla="*/ 7374 w 12213794"/>
              <a:gd name="connsiteY0-1346" fmla="*/ 2041405 h 2307527"/>
              <a:gd name="connsiteX1-1347" fmla="*/ 0 w 12213794"/>
              <a:gd name="connsiteY1-1348" fmla="*/ 0 h 2307527"/>
              <a:gd name="connsiteX2-1349" fmla="*/ 12201099 w 12213794"/>
              <a:gd name="connsiteY2-1350" fmla="*/ 0 h 2307527"/>
              <a:gd name="connsiteX3-1351" fmla="*/ 12213794 w 12213794"/>
              <a:gd name="connsiteY3-1352" fmla="*/ 1534426 h 2307527"/>
              <a:gd name="connsiteX4-1353" fmla="*/ 10916944 w 12213794"/>
              <a:gd name="connsiteY4-1354" fmla="*/ 1870087 h 2307527"/>
              <a:gd name="connsiteX5-1355" fmla="*/ 9017054 w 12213794"/>
              <a:gd name="connsiteY5-1356" fmla="*/ 2175681 h 2307527"/>
              <a:gd name="connsiteX6-1357" fmla="*/ 7215546 w 12213794"/>
              <a:gd name="connsiteY6-1358" fmla="*/ 2286948 h 2307527"/>
              <a:gd name="connsiteX7-1359" fmla="*/ 5156004 w 12213794"/>
              <a:gd name="connsiteY7-1360" fmla="*/ 2227334 h 2307527"/>
              <a:gd name="connsiteX8-1361" fmla="*/ 3858046 w 12213794"/>
              <a:gd name="connsiteY8-1362" fmla="*/ 2075554 h 2307527"/>
              <a:gd name="connsiteX9-1363" fmla="*/ 1944977 w 12213794"/>
              <a:gd name="connsiteY9-1364" fmla="*/ 1546083 h 2307527"/>
              <a:gd name="connsiteX10-1365" fmla="*/ 394928 w 12213794"/>
              <a:gd name="connsiteY10-1366" fmla="*/ 1415256 h 2307527"/>
              <a:gd name="connsiteX11-1367" fmla="*/ 7374 w 12213794"/>
              <a:gd name="connsiteY11-1368" fmla="*/ 2041405 h 2307527"/>
              <a:gd name="connsiteX0-1369" fmla="*/ 7374 w 12213794"/>
              <a:gd name="connsiteY0-1370" fmla="*/ 2041405 h 2307527"/>
              <a:gd name="connsiteX1-1371" fmla="*/ 0 w 12213794"/>
              <a:gd name="connsiteY1-1372" fmla="*/ 0 h 2307527"/>
              <a:gd name="connsiteX2-1373" fmla="*/ 12201099 w 12213794"/>
              <a:gd name="connsiteY2-1374" fmla="*/ 0 h 2307527"/>
              <a:gd name="connsiteX3-1375" fmla="*/ 12213794 w 12213794"/>
              <a:gd name="connsiteY3-1376" fmla="*/ 1534426 h 2307527"/>
              <a:gd name="connsiteX4-1377" fmla="*/ 10916944 w 12213794"/>
              <a:gd name="connsiteY4-1378" fmla="*/ 1870087 h 2307527"/>
              <a:gd name="connsiteX5-1379" fmla="*/ 9017054 w 12213794"/>
              <a:gd name="connsiteY5-1380" fmla="*/ 2175681 h 2307527"/>
              <a:gd name="connsiteX6-1381" fmla="*/ 7215546 w 12213794"/>
              <a:gd name="connsiteY6-1382" fmla="*/ 2286948 h 2307527"/>
              <a:gd name="connsiteX7-1383" fmla="*/ 5156004 w 12213794"/>
              <a:gd name="connsiteY7-1384" fmla="*/ 2227334 h 2307527"/>
              <a:gd name="connsiteX8-1385" fmla="*/ 3858046 w 12213794"/>
              <a:gd name="connsiteY8-1386" fmla="*/ 2075554 h 2307527"/>
              <a:gd name="connsiteX9-1387" fmla="*/ 1849762 w 12213794"/>
              <a:gd name="connsiteY9-1388" fmla="*/ 1266683 h 2307527"/>
              <a:gd name="connsiteX10-1389" fmla="*/ 394928 w 12213794"/>
              <a:gd name="connsiteY10-1390" fmla="*/ 1415256 h 2307527"/>
              <a:gd name="connsiteX11-1391" fmla="*/ 7374 w 12213794"/>
              <a:gd name="connsiteY11-1392" fmla="*/ 2041405 h 2307527"/>
              <a:gd name="connsiteX0-1393" fmla="*/ 7374 w 12213794"/>
              <a:gd name="connsiteY0-1394" fmla="*/ 2041405 h 2307527"/>
              <a:gd name="connsiteX1-1395" fmla="*/ 0 w 12213794"/>
              <a:gd name="connsiteY1-1396" fmla="*/ 0 h 2307527"/>
              <a:gd name="connsiteX2-1397" fmla="*/ 12201099 w 12213794"/>
              <a:gd name="connsiteY2-1398" fmla="*/ 0 h 2307527"/>
              <a:gd name="connsiteX3-1399" fmla="*/ 12213794 w 12213794"/>
              <a:gd name="connsiteY3-1400" fmla="*/ 1534426 h 2307527"/>
              <a:gd name="connsiteX4-1401" fmla="*/ 10916944 w 12213794"/>
              <a:gd name="connsiteY4-1402" fmla="*/ 1870087 h 2307527"/>
              <a:gd name="connsiteX5-1403" fmla="*/ 9017054 w 12213794"/>
              <a:gd name="connsiteY5-1404" fmla="*/ 2175681 h 2307527"/>
              <a:gd name="connsiteX6-1405" fmla="*/ 7215546 w 12213794"/>
              <a:gd name="connsiteY6-1406" fmla="*/ 2286948 h 2307527"/>
              <a:gd name="connsiteX7-1407" fmla="*/ 5156004 w 12213794"/>
              <a:gd name="connsiteY7-1408" fmla="*/ 2227334 h 2307527"/>
              <a:gd name="connsiteX8-1409" fmla="*/ 3858046 w 12213794"/>
              <a:gd name="connsiteY8-1410" fmla="*/ 2075554 h 2307527"/>
              <a:gd name="connsiteX9-1411" fmla="*/ 1849762 w 12213794"/>
              <a:gd name="connsiteY9-1412" fmla="*/ 1266683 h 2307527"/>
              <a:gd name="connsiteX10-1413" fmla="*/ 401275 w 12213794"/>
              <a:gd name="connsiteY10-1414" fmla="*/ 1180306 h 2307527"/>
              <a:gd name="connsiteX11-1415" fmla="*/ 7374 w 12213794"/>
              <a:gd name="connsiteY11-1416" fmla="*/ 2041405 h 2307527"/>
              <a:gd name="connsiteX0-1417" fmla="*/ 1027 w 12213794"/>
              <a:gd name="connsiteY0-1418" fmla="*/ 1241305 h 2307527"/>
              <a:gd name="connsiteX1-1419" fmla="*/ 0 w 12213794"/>
              <a:gd name="connsiteY1-1420" fmla="*/ 0 h 2307527"/>
              <a:gd name="connsiteX2-1421" fmla="*/ 12201099 w 12213794"/>
              <a:gd name="connsiteY2-1422" fmla="*/ 0 h 2307527"/>
              <a:gd name="connsiteX3-1423" fmla="*/ 12213794 w 12213794"/>
              <a:gd name="connsiteY3-1424" fmla="*/ 1534426 h 2307527"/>
              <a:gd name="connsiteX4-1425" fmla="*/ 10916944 w 12213794"/>
              <a:gd name="connsiteY4-1426" fmla="*/ 1870087 h 2307527"/>
              <a:gd name="connsiteX5-1427" fmla="*/ 9017054 w 12213794"/>
              <a:gd name="connsiteY5-1428" fmla="*/ 2175681 h 2307527"/>
              <a:gd name="connsiteX6-1429" fmla="*/ 7215546 w 12213794"/>
              <a:gd name="connsiteY6-1430" fmla="*/ 2286948 h 2307527"/>
              <a:gd name="connsiteX7-1431" fmla="*/ 5156004 w 12213794"/>
              <a:gd name="connsiteY7-1432" fmla="*/ 2227334 h 2307527"/>
              <a:gd name="connsiteX8-1433" fmla="*/ 3858046 w 12213794"/>
              <a:gd name="connsiteY8-1434" fmla="*/ 2075554 h 2307527"/>
              <a:gd name="connsiteX9-1435" fmla="*/ 1849762 w 12213794"/>
              <a:gd name="connsiteY9-1436" fmla="*/ 1266683 h 2307527"/>
              <a:gd name="connsiteX10-1437" fmla="*/ 401275 w 12213794"/>
              <a:gd name="connsiteY10-1438" fmla="*/ 1180306 h 2307527"/>
              <a:gd name="connsiteX11-1439" fmla="*/ 1027 w 12213794"/>
              <a:gd name="connsiteY11-1440" fmla="*/ 1241305 h 2307527"/>
              <a:gd name="connsiteX0-1441" fmla="*/ 1027 w 12213794"/>
              <a:gd name="connsiteY0-1442" fmla="*/ 1241305 h 2307527"/>
              <a:gd name="connsiteX1-1443" fmla="*/ 0 w 12213794"/>
              <a:gd name="connsiteY1-1444" fmla="*/ 0 h 2307527"/>
              <a:gd name="connsiteX2-1445" fmla="*/ 12201099 w 12213794"/>
              <a:gd name="connsiteY2-1446" fmla="*/ 0 h 2307527"/>
              <a:gd name="connsiteX3-1447" fmla="*/ 12213794 w 12213794"/>
              <a:gd name="connsiteY3-1448" fmla="*/ 1534426 h 2307527"/>
              <a:gd name="connsiteX4-1449" fmla="*/ 10916944 w 12213794"/>
              <a:gd name="connsiteY4-1450" fmla="*/ 1870087 h 2307527"/>
              <a:gd name="connsiteX5-1451" fmla="*/ 9017054 w 12213794"/>
              <a:gd name="connsiteY5-1452" fmla="*/ 2175681 h 2307527"/>
              <a:gd name="connsiteX6-1453" fmla="*/ 7215546 w 12213794"/>
              <a:gd name="connsiteY6-1454" fmla="*/ 2286948 h 2307527"/>
              <a:gd name="connsiteX7-1455" fmla="*/ 5156004 w 12213794"/>
              <a:gd name="connsiteY7-1456" fmla="*/ 2227334 h 2307527"/>
              <a:gd name="connsiteX8-1457" fmla="*/ 3858046 w 12213794"/>
              <a:gd name="connsiteY8-1458" fmla="*/ 2075554 h 2307527"/>
              <a:gd name="connsiteX9-1459" fmla="*/ 1697419 w 12213794"/>
              <a:gd name="connsiteY9-1460" fmla="*/ 1495283 h 2307527"/>
              <a:gd name="connsiteX10-1461" fmla="*/ 401275 w 12213794"/>
              <a:gd name="connsiteY10-1462" fmla="*/ 1180306 h 2307527"/>
              <a:gd name="connsiteX11-1463" fmla="*/ 1027 w 12213794"/>
              <a:gd name="connsiteY11-1464" fmla="*/ 1241305 h 2307527"/>
              <a:gd name="connsiteX0-1465" fmla="*/ 1027 w 12213794"/>
              <a:gd name="connsiteY0-1466" fmla="*/ 1241305 h 2307527"/>
              <a:gd name="connsiteX1-1467" fmla="*/ 0 w 12213794"/>
              <a:gd name="connsiteY1-1468" fmla="*/ 0 h 2307527"/>
              <a:gd name="connsiteX2-1469" fmla="*/ 12201099 w 12213794"/>
              <a:gd name="connsiteY2-1470" fmla="*/ 0 h 2307527"/>
              <a:gd name="connsiteX3-1471" fmla="*/ 12213794 w 12213794"/>
              <a:gd name="connsiteY3-1472" fmla="*/ 1534426 h 2307527"/>
              <a:gd name="connsiteX4-1473" fmla="*/ 10916944 w 12213794"/>
              <a:gd name="connsiteY4-1474" fmla="*/ 1870087 h 2307527"/>
              <a:gd name="connsiteX5-1475" fmla="*/ 9017054 w 12213794"/>
              <a:gd name="connsiteY5-1476" fmla="*/ 2175681 h 2307527"/>
              <a:gd name="connsiteX6-1477" fmla="*/ 7215546 w 12213794"/>
              <a:gd name="connsiteY6-1478" fmla="*/ 2286948 h 2307527"/>
              <a:gd name="connsiteX7-1479" fmla="*/ 5156004 w 12213794"/>
              <a:gd name="connsiteY7-1480" fmla="*/ 2227334 h 2307527"/>
              <a:gd name="connsiteX8-1481" fmla="*/ 3858046 w 12213794"/>
              <a:gd name="connsiteY8-1482" fmla="*/ 2075554 h 2307527"/>
              <a:gd name="connsiteX9-1483" fmla="*/ 1697419 w 12213794"/>
              <a:gd name="connsiteY9-1484" fmla="*/ 1495283 h 2307527"/>
              <a:gd name="connsiteX10-1485" fmla="*/ 401275 w 12213794"/>
              <a:gd name="connsiteY10-1486" fmla="*/ 1180306 h 2307527"/>
              <a:gd name="connsiteX11-1487" fmla="*/ 1027 w 12213794"/>
              <a:gd name="connsiteY11-1488" fmla="*/ 1241305 h 2307527"/>
              <a:gd name="connsiteX0-1489" fmla="*/ 1027 w 12213794"/>
              <a:gd name="connsiteY0-1490" fmla="*/ 1241305 h 2307527"/>
              <a:gd name="connsiteX1-1491" fmla="*/ 0 w 12213794"/>
              <a:gd name="connsiteY1-1492" fmla="*/ 0 h 2307527"/>
              <a:gd name="connsiteX2-1493" fmla="*/ 12201099 w 12213794"/>
              <a:gd name="connsiteY2-1494" fmla="*/ 0 h 2307527"/>
              <a:gd name="connsiteX3-1495" fmla="*/ 12213794 w 12213794"/>
              <a:gd name="connsiteY3-1496" fmla="*/ 1534426 h 2307527"/>
              <a:gd name="connsiteX4-1497" fmla="*/ 10916944 w 12213794"/>
              <a:gd name="connsiteY4-1498" fmla="*/ 1870087 h 2307527"/>
              <a:gd name="connsiteX5-1499" fmla="*/ 9017054 w 12213794"/>
              <a:gd name="connsiteY5-1500" fmla="*/ 2175681 h 2307527"/>
              <a:gd name="connsiteX6-1501" fmla="*/ 7215546 w 12213794"/>
              <a:gd name="connsiteY6-1502" fmla="*/ 2286948 h 2307527"/>
              <a:gd name="connsiteX7-1503" fmla="*/ 5156004 w 12213794"/>
              <a:gd name="connsiteY7-1504" fmla="*/ 2227334 h 2307527"/>
              <a:gd name="connsiteX8-1505" fmla="*/ 3858046 w 12213794"/>
              <a:gd name="connsiteY8-1506" fmla="*/ 2075554 h 2307527"/>
              <a:gd name="connsiteX9-1507" fmla="*/ 1697419 w 12213794"/>
              <a:gd name="connsiteY9-1508" fmla="*/ 1495283 h 2307527"/>
              <a:gd name="connsiteX10-1509" fmla="*/ 401275 w 12213794"/>
              <a:gd name="connsiteY10-1510" fmla="*/ 1180306 h 2307527"/>
              <a:gd name="connsiteX11-1511" fmla="*/ 1027 w 12213794"/>
              <a:gd name="connsiteY11-1512" fmla="*/ 1241305 h 2307527"/>
              <a:gd name="connsiteX0-1513" fmla="*/ 1027 w 12213794"/>
              <a:gd name="connsiteY0-1514" fmla="*/ 1241305 h 2307527"/>
              <a:gd name="connsiteX1-1515" fmla="*/ 0 w 12213794"/>
              <a:gd name="connsiteY1-1516" fmla="*/ 0 h 2307527"/>
              <a:gd name="connsiteX2-1517" fmla="*/ 12201099 w 12213794"/>
              <a:gd name="connsiteY2-1518" fmla="*/ 0 h 2307527"/>
              <a:gd name="connsiteX3-1519" fmla="*/ 12213794 w 12213794"/>
              <a:gd name="connsiteY3-1520" fmla="*/ 1534426 h 2307527"/>
              <a:gd name="connsiteX4-1521" fmla="*/ 10916944 w 12213794"/>
              <a:gd name="connsiteY4-1522" fmla="*/ 1870087 h 2307527"/>
              <a:gd name="connsiteX5-1523" fmla="*/ 9017054 w 12213794"/>
              <a:gd name="connsiteY5-1524" fmla="*/ 2175681 h 2307527"/>
              <a:gd name="connsiteX6-1525" fmla="*/ 7215546 w 12213794"/>
              <a:gd name="connsiteY6-1526" fmla="*/ 2286948 h 2307527"/>
              <a:gd name="connsiteX7-1527" fmla="*/ 5156004 w 12213794"/>
              <a:gd name="connsiteY7-1528" fmla="*/ 2227334 h 2307527"/>
              <a:gd name="connsiteX8-1529" fmla="*/ 3858046 w 12213794"/>
              <a:gd name="connsiteY8-1530" fmla="*/ 2075554 h 2307527"/>
              <a:gd name="connsiteX9-1531" fmla="*/ 1627595 w 12213794"/>
              <a:gd name="connsiteY9-1532" fmla="*/ 1546083 h 2307527"/>
              <a:gd name="connsiteX10-1533" fmla="*/ 401275 w 12213794"/>
              <a:gd name="connsiteY10-1534" fmla="*/ 1180306 h 2307527"/>
              <a:gd name="connsiteX11-1535" fmla="*/ 1027 w 12213794"/>
              <a:gd name="connsiteY11-1536" fmla="*/ 1241305 h 2307527"/>
              <a:gd name="connsiteX0-1537" fmla="*/ 1027 w 12213794"/>
              <a:gd name="connsiteY0-1538" fmla="*/ 1241305 h 2307527"/>
              <a:gd name="connsiteX1-1539" fmla="*/ 0 w 12213794"/>
              <a:gd name="connsiteY1-1540" fmla="*/ 0 h 2307527"/>
              <a:gd name="connsiteX2-1541" fmla="*/ 12201099 w 12213794"/>
              <a:gd name="connsiteY2-1542" fmla="*/ 0 h 2307527"/>
              <a:gd name="connsiteX3-1543" fmla="*/ 12213794 w 12213794"/>
              <a:gd name="connsiteY3-1544" fmla="*/ 1534426 h 2307527"/>
              <a:gd name="connsiteX4-1545" fmla="*/ 10916944 w 12213794"/>
              <a:gd name="connsiteY4-1546" fmla="*/ 1870087 h 2307527"/>
              <a:gd name="connsiteX5-1547" fmla="*/ 9017054 w 12213794"/>
              <a:gd name="connsiteY5-1548" fmla="*/ 2175681 h 2307527"/>
              <a:gd name="connsiteX6-1549" fmla="*/ 7215546 w 12213794"/>
              <a:gd name="connsiteY6-1550" fmla="*/ 2286948 h 2307527"/>
              <a:gd name="connsiteX7-1551" fmla="*/ 5156004 w 12213794"/>
              <a:gd name="connsiteY7-1552" fmla="*/ 2227334 h 2307527"/>
              <a:gd name="connsiteX8-1553" fmla="*/ 3858046 w 12213794"/>
              <a:gd name="connsiteY8-1554" fmla="*/ 2075554 h 2307527"/>
              <a:gd name="connsiteX9-1555" fmla="*/ 1627595 w 12213794"/>
              <a:gd name="connsiteY9-1556" fmla="*/ 1546083 h 2307527"/>
              <a:gd name="connsiteX10-1557" fmla="*/ 394928 w 12213794"/>
              <a:gd name="connsiteY10-1558" fmla="*/ 1250156 h 2307527"/>
              <a:gd name="connsiteX11-1559" fmla="*/ 1027 w 12213794"/>
              <a:gd name="connsiteY11-1560" fmla="*/ 1241305 h 2307527"/>
              <a:gd name="connsiteX0-1561" fmla="*/ 1027 w 12213794"/>
              <a:gd name="connsiteY0-1562" fmla="*/ 1241305 h 2307527"/>
              <a:gd name="connsiteX1-1563" fmla="*/ 0 w 12213794"/>
              <a:gd name="connsiteY1-1564" fmla="*/ 0 h 2307527"/>
              <a:gd name="connsiteX2-1565" fmla="*/ 12201099 w 12213794"/>
              <a:gd name="connsiteY2-1566" fmla="*/ 0 h 2307527"/>
              <a:gd name="connsiteX3-1567" fmla="*/ 12213794 w 12213794"/>
              <a:gd name="connsiteY3-1568" fmla="*/ 1534426 h 2307527"/>
              <a:gd name="connsiteX4-1569" fmla="*/ 10916944 w 12213794"/>
              <a:gd name="connsiteY4-1570" fmla="*/ 1870087 h 2307527"/>
              <a:gd name="connsiteX5-1571" fmla="*/ 9017054 w 12213794"/>
              <a:gd name="connsiteY5-1572" fmla="*/ 2175681 h 2307527"/>
              <a:gd name="connsiteX6-1573" fmla="*/ 7215546 w 12213794"/>
              <a:gd name="connsiteY6-1574" fmla="*/ 2286948 h 2307527"/>
              <a:gd name="connsiteX7-1575" fmla="*/ 5156004 w 12213794"/>
              <a:gd name="connsiteY7-1576" fmla="*/ 2227334 h 2307527"/>
              <a:gd name="connsiteX8-1577" fmla="*/ 3858046 w 12213794"/>
              <a:gd name="connsiteY8-1578" fmla="*/ 2075554 h 2307527"/>
              <a:gd name="connsiteX9-1579" fmla="*/ 1627595 w 12213794"/>
              <a:gd name="connsiteY9-1580" fmla="*/ 1546083 h 2307527"/>
              <a:gd name="connsiteX10-1581" fmla="*/ 394928 w 12213794"/>
              <a:gd name="connsiteY10-1582" fmla="*/ 1250156 h 2307527"/>
              <a:gd name="connsiteX11-1583" fmla="*/ 1027 w 12213794"/>
              <a:gd name="connsiteY11-1584" fmla="*/ 1241305 h 2307527"/>
              <a:gd name="connsiteX0-1585" fmla="*/ 1027 w 12213794"/>
              <a:gd name="connsiteY0-1586" fmla="*/ 1241305 h 2307527"/>
              <a:gd name="connsiteX1-1587" fmla="*/ 0 w 12213794"/>
              <a:gd name="connsiteY1-1588" fmla="*/ 0 h 2307527"/>
              <a:gd name="connsiteX2-1589" fmla="*/ 12201099 w 12213794"/>
              <a:gd name="connsiteY2-1590" fmla="*/ 0 h 2307527"/>
              <a:gd name="connsiteX3-1591" fmla="*/ 12213794 w 12213794"/>
              <a:gd name="connsiteY3-1592" fmla="*/ 1534426 h 2307527"/>
              <a:gd name="connsiteX4-1593" fmla="*/ 10916944 w 12213794"/>
              <a:gd name="connsiteY4-1594" fmla="*/ 1870087 h 2307527"/>
              <a:gd name="connsiteX5-1595" fmla="*/ 9017054 w 12213794"/>
              <a:gd name="connsiteY5-1596" fmla="*/ 2175681 h 2307527"/>
              <a:gd name="connsiteX6-1597" fmla="*/ 7215546 w 12213794"/>
              <a:gd name="connsiteY6-1598" fmla="*/ 2286948 h 2307527"/>
              <a:gd name="connsiteX7-1599" fmla="*/ 5156004 w 12213794"/>
              <a:gd name="connsiteY7-1600" fmla="*/ 2227334 h 2307527"/>
              <a:gd name="connsiteX8-1601" fmla="*/ 3858046 w 12213794"/>
              <a:gd name="connsiteY8-1602" fmla="*/ 2075554 h 2307527"/>
              <a:gd name="connsiteX9-1603" fmla="*/ 1627595 w 12213794"/>
              <a:gd name="connsiteY9-1604" fmla="*/ 1546083 h 2307527"/>
              <a:gd name="connsiteX10-1605" fmla="*/ 394928 w 12213794"/>
              <a:gd name="connsiteY10-1606" fmla="*/ 1250156 h 2307527"/>
              <a:gd name="connsiteX11-1607" fmla="*/ 1027 w 12213794"/>
              <a:gd name="connsiteY11-1608" fmla="*/ 1241305 h 2307527"/>
              <a:gd name="connsiteX0-1609" fmla="*/ 1027 w 12213794"/>
              <a:gd name="connsiteY0-1610" fmla="*/ 1241305 h 2307527"/>
              <a:gd name="connsiteX1-1611" fmla="*/ 0 w 12213794"/>
              <a:gd name="connsiteY1-1612" fmla="*/ 0 h 2307527"/>
              <a:gd name="connsiteX2-1613" fmla="*/ 12201099 w 12213794"/>
              <a:gd name="connsiteY2-1614" fmla="*/ 0 h 2307527"/>
              <a:gd name="connsiteX3-1615" fmla="*/ 12213794 w 12213794"/>
              <a:gd name="connsiteY3-1616" fmla="*/ 1534426 h 2307527"/>
              <a:gd name="connsiteX4-1617" fmla="*/ 10916944 w 12213794"/>
              <a:gd name="connsiteY4-1618" fmla="*/ 1870087 h 2307527"/>
              <a:gd name="connsiteX5-1619" fmla="*/ 9017054 w 12213794"/>
              <a:gd name="connsiteY5-1620" fmla="*/ 2175681 h 2307527"/>
              <a:gd name="connsiteX6-1621" fmla="*/ 7215546 w 12213794"/>
              <a:gd name="connsiteY6-1622" fmla="*/ 2286948 h 2307527"/>
              <a:gd name="connsiteX7-1623" fmla="*/ 5156004 w 12213794"/>
              <a:gd name="connsiteY7-1624" fmla="*/ 2227334 h 2307527"/>
              <a:gd name="connsiteX8-1625" fmla="*/ 3858046 w 12213794"/>
              <a:gd name="connsiteY8-1626" fmla="*/ 2075554 h 2307527"/>
              <a:gd name="connsiteX9-1627" fmla="*/ 1627595 w 12213794"/>
              <a:gd name="connsiteY9-1628" fmla="*/ 1546083 h 2307527"/>
              <a:gd name="connsiteX10-1629" fmla="*/ 394928 w 12213794"/>
              <a:gd name="connsiteY10-1630" fmla="*/ 1250156 h 2307527"/>
              <a:gd name="connsiteX11-1631" fmla="*/ 1027 w 12213794"/>
              <a:gd name="connsiteY11-1632" fmla="*/ 1241305 h 2307527"/>
              <a:gd name="connsiteX0-1633" fmla="*/ 1027 w 12213794"/>
              <a:gd name="connsiteY0-1634" fmla="*/ 1241305 h 2307527"/>
              <a:gd name="connsiteX1-1635" fmla="*/ 0 w 12213794"/>
              <a:gd name="connsiteY1-1636" fmla="*/ 0 h 2307527"/>
              <a:gd name="connsiteX2-1637" fmla="*/ 12201099 w 12213794"/>
              <a:gd name="connsiteY2-1638" fmla="*/ 0 h 2307527"/>
              <a:gd name="connsiteX3-1639" fmla="*/ 12213794 w 12213794"/>
              <a:gd name="connsiteY3-1640" fmla="*/ 1534426 h 2307527"/>
              <a:gd name="connsiteX4-1641" fmla="*/ 10916944 w 12213794"/>
              <a:gd name="connsiteY4-1642" fmla="*/ 1870087 h 2307527"/>
              <a:gd name="connsiteX5-1643" fmla="*/ 9017054 w 12213794"/>
              <a:gd name="connsiteY5-1644" fmla="*/ 2175681 h 2307527"/>
              <a:gd name="connsiteX6-1645" fmla="*/ 7215546 w 12213794"/>
              <a:gd name="connsiteY6-1646" fmla="*/ 2286948 h 2307527"/>
              <a:gd name="connsiteX7-1647" fmla="*/ 5156004 w 12213794"/>
              <a:gd name="connsiteY7-1648" fmla="*/ 2227334 h 2307527"/>
              <a:gd name="connsiteX8-1649" fmla="*/ 3858046 w 12213794"/>
              <a:gd name="connsiteY8-1650" fmla="*/ 2075554 h 2307527"/>
              <a:gd name="connsiteX9-1651" fmla="*/ 1627595 w 12213794"/>
              <a:gd name="connsiteY9-1652" fmla="*/ 1546083 h 2307527"/>
              <a:gd name="connsiteX10-1653" fmla="*/ 394928 w 12213794"/>
              <a:gd name="connsiteY10-1654" fmla="*/ 1250156 h 2307527"/>
              <a:gd name="connsiteX11-1655" fmla="*/ 1027 w 12213794"/>
              <a:gd name="connsiteY11-1656" fmla="*/ 1241305 h 2307527"/>
              <a:gd name="connsiteX0-1657" fmla="*/ 5788 w 12213794"/>
              <a:gd name="connsiteY0-1658" fmla="*/ 1179392 h 2307527"/>
              <a:gd name="connsiteX1-1659" fmla="*/ 0 w 12213794"/>
              <a:gd name="connsiteY1-1660" fmla="*/ 0 h 2307527"/>
              <a:gd name="connsiteX2-1661" fmla="*/ 12201099 w 12213794"/>
              <a:gd name="connsiteY2-1662" fmla="*/ 0 h 2307527"/>
              <a:gd name="connsiteX3-1663" fmla="*/ 12213794 w 12213794"/>
              <a:gd name="connsiteY3-1664" fmla="*/ 1534426 h 2307527"/>
              <a:gd name="connsiteX4-1665" fmla="*/ 10916944 w 12213794"/>
              <a:gd name="connsiteY4-1666" fmla="*/ 1870087 h 2307527"/>
              <a:gd name="connsiteX5-1667" fmla="*/ 9017054 w 12213794"/>
              <a:gd name="connsiteY5-1668" fmla="*/ 2175681 h 2307527"/>
              <a:gd name="connsiteX6-1669" fmla="*/ 7215546 w 12213794"/>
              <a:gd name="connsiteY6-1670" fmla="*/ 2286948 h 2307527"/>
              <a:gd name="connsiteX7-1671" fmla="*/ 5156004 w 12213794"/>
              <a:gd name="connsiteY7-1672" fmla="*/ 2227334 h 2307527"/>
              <a:gd name="connsiteX8-1673" fmla="*/ 3858046 w 12213794"/>
              <a:gd name="connsiteY8-1674" fmla="*/ 2075554 h 2307527"/>
              <a:gd name="connsiteX9-1675" fmla="*/ 1627595 w 12213794"/>
              <a:gd name="connsiteY9-1676" fmla="*/ 1546083 h 2307527"/>
              <a:gd name="connsiteX10-1677" fmla="*/ 394928 w 12213794"/>
              <a:gd name="connsiteY10-1678" fmla="*/ 1250156 h 2307527"/>
              <a:gd name="connsiteX11-1679" fmla="*/ 5788 w 12213794"/>
              <a:gd name="connsiteY11-1680" fmla="*/ 1179392 h 2307527"/>
              <a:gd name="connsiteX0-1681" fmla="*/ 5788 w 12213794"/>
              <a:gd name="connsiteY0-1682" fmla="*/ 1179392 h 2307527"/>
              <a:gd name="connsiteX1-1683" fmla="*/ 0 w 12213794"/>
              <a:gd name="connsiteY1-1684" fmla="*/ 0 h 2307527"/>
              <a:gd name="connsiteX2-1685" fmla="*/ 12201099 w 12213794"/>
              <a:gd name="connsiteY2-1686" fmla="*/ 0 h 2307527"/>
              <a:gd name="connsiteX3-1687" fmla="*/ 12213794 w 12213794"/>
              <a:gd name="connsiteY3-1688" fmla="*/ 1534426 h 2307527"/>
              <a:gd name="connsiteX4-1689" fmla="*/ 10916944 w 12213794"/>
              <a:gd name="connsiteY4-1690" fmla="*/ 1870087 h 2307527"/>
              <a:gd name="connsiteX5-1691" fmla="*/ 9017054 w 12213794"/>
              <a:gd name="connsiteY5-1692" fmla="*/ 2175681 h 2307527"/>
              <a:gd name="connsiteX6-1693" fmla="*/ 7215546 w 12213794"/>
              <a:gd name="connsiteY6-1694" fmla="*/ 2286948 h 2307527"/>
              <a:gd name="connsiteX7-1695" fmla="*/ 5156004 w 12213794"/>
              <a:gd name="connsiteY7-1696" fmla="*/ 2227334 h 2307527"/>
              <a:gd name="connsiteX8-1697" fmla="*/ 3858046 w 12213794"/>
              <a:gd name="connsiteY8-1698" fmla="*/ 2075554 h 2307527"/>
              <a:gd name="connsiteX9-1699" fmla="*/ 1627595 w 12213794"/>
              <a:gd name="connsiteY9-1700" fmla="*/ 1546083 h 2307527"/>
              <a:gd name="connsiteX10-1701" fmla="*/ 394928 w 12213794"/>
              <a:gd name="connsiteY10-1702" fmla="*/ 1202531 h 2307527"/>
              <a:gd name="connsiteX11-1703" fmla="*/ 5788 w 12213794"/>
              <a:gd name="connsiteY11-1704" fmla="*/ 1179392 h 2307527"/>
              <a:gd name="connsiteX0-1705" fmla="*/ 5788 w 12213794"/>
              <a:gd name="connsiteY0-1706" fmla="*/ 1179392 h 2307527"/>
              <a:gd name="connsiteX1-1707" fmla="*/ 0 w 12213794"/>
              <a:gd name="connsiteY1-1708" fmla="*/ 0 h 2307527"/>
              <a:gd name="connsiteX2-1709" fmla="*/ 12201099 w 12213794"/>
              <a:gd name="connsiteY2-1710" fmla="*/ 0 h 2307527"/>
              <a:gd name="connsiteX3-1711" fmla="*/ 12213794 w 12213794"/>
              <a:gd name="connsiteY3-1712" fmla="*/ 1534426 h 2307527"/>
              <a:gd name="connsiteX4-1713" fmla="*/ 10916944 w 12213794"/>
              <a:gd name="connsiteY4-1714" fmla="*/ 1870087 h 2307527"/>
              <a:gd name="connsiteX5-1715" fmla="*/ 9017054 w 12213794"/>
              <a:gd name="connsiteY5-1716" fmla="*/ 2175681 h 2307527"/>
              <a:gd name="connsiteX6-1717" fmla="*/ 7215546 w 12213794"/>
              <a:gd name="connsiteY6-1718" fmla="*/ 2286948 h 2307527"/>
              <a:gd name="connsiteX7-1719" fmla="*/ 5156004 w 12213794"/>
              <a:gd name="connsiteY7-1720" fmla="*/ 2227334 h 2307527"/>
              <a:gd name="connsiteX8-1721" fmla="*/ 3858046 w 12213794"/>
              <a:gd name="connsiteY8-1722" fmla="*/ 2075554 h 2307527"/>
              <a:gd name="connsiteX9-1723" fmla="*/ 1627595 w 12213794"/>
              <a:gd name="connsiteY9-1724" fmla="*/ 1546083 h 2307527"/>
              <a:gd name="connsiteX10-1725" fmla="*/ 394928 w 12213794"/>
              <a:gd name="connsiteY10-1726" fmla="*/ 1202531 h 2307527"/>
              <a:gd name="connsiteX11-1727" fmla="*/ 5788 w 12213794"/>
              <a:gd name="connsiteY11-1728" fmla="*/ 1179392 h 2307527"/>
              <a:gd name="connsiteX0-1729" fmla="*/ 5788 w 12213794"/>
              <a:gd name="connsiteY0-1730" fmla="*/ 1179392 h 2307527"/>
              <a:gd name="connsiteX1-1731" fmla="*/ 0 w 12213794"/>
              <a:gd name="connsiteY1-1732" fmla="*/ 0 h 2307527"/>
              <a:gd name="connsiteX2-1733" fmla="*/ 12201099 w 12213794"/>
              <a:gd name="connsiteY2-1734" fmla="*/ 0 h 2307527"/>
              <a:gd name="connsiteX3-1735" fmla="*/ 12213794 w 12213794"/>
              <a:gd name="connsiteY3-1736" fmla="*/ 1534426 h 2307527"/>
              <a:gd name="connsiteX4-1737" fmla="*/ 10916944 w 12213794"/>
              <a:gd name="connsiteY4-1738" fmla="*/ 1870087 h 2307527"/>
              <a:gd name="connsiteX5-1739" fmla="*/ 9017054 w 12213794"/>
              <a:gd name="connsiteY5-1740" fmla="*/ 2175681 h 2307527"/>
              <a:gd name="connsiteX6-1741" fmla="*/ 7215546 w 12213794"/>
              <a:gd name="connsiteY6-1742" fmla="*/ 2286948 h 2307527"/>
              <a:gd name="connsiteX7-1743" fmla="*/ 5156004 w 12213794"/>
              <a:gd name="connsiteY7-1744" fmla="*/ 2227334 h 2307527"/>
              <a:gd name="connsiteX8-1745" fmla="*/ 3858046 w 12213794"/>
              <a:gd name="connsiteY8-1746" fmla="*/ 2075554 h 2307527"/>
              <a:gd name="connsiteX9-1747" fmla="*/ 1627595 w 12213794"/>
              <a:gd name="connsiteY9-1748" fmla="*/ 1546083 h 2307527"/>
              <a:gd name="connsiteX10-1749" fmla="*/ 394928 w 12213794"/>
              <a:gd name="connsiteY10-1750" fmla="*/ 1202531 h 2307527"/>
              <a:gd name="connsiteX11-1751" fmla="*/ 5788 w 12213794"/>
              <a:gd name="connsiteY11-1752" fmla="*/ 1179392 h 2307527"/>
              <a:gd name="connsiteX0-1753" fmla="*/ 5788 w 12213794"/>
              <a:gd name="connsiteY0-1754" fmla="*/ 1179392 h 2307527"/>
              <a:gd name="connsiteX1-1755" fmla="*/ 0 w 12213794"/>
              <a:gd name="connsiteY1-1756" fmla="*/ 0 h 2307527"/>
              <a:gd name="connsiteX2-1757" fmla="*/ 12201099 w 12213794"/>
              <a:gd name="connsiteY2-1758" fmla="*/ 0 h 2307527"/>
              <a:gd name="connsiteX3-1759" fmla="*/ 12213794 w 12213794"/>
              <a:gd name="connsiteY3-1760" fmla="*/ 1534426 h 2307527"/>
              <a:gd name="connsiteX4-1761" fmla="*/ 10916944 w 12213794"/>
              <a:gd name="connsiteY4-1762" fmla="*/ 1870087 h 2307527"/>
              <a:gd name="connsiteX5-1763" fmla="*/ 9017054 w 12213794"/>
              <a:gd name="connsiteY5-1764" fmla="*/ 2175681 h 2307527"/>
              <a:gd name="connsiteX6-1765" fmla="*/ 7215546 w 12213794"/>
              <a:gd name="connsiteY6-1766" fmla="*/ 2286948 h 2307527"/>
              <a:gd name="connsiteX7-1767" fmla="*/ 5156004 w 12213794"/>
              <a:gd name="connsiteY7-1768" fmla="*/ 2227334 h 2307527"/>
              <a:gd name="connsiteX8-1769" fmla="*/ 3858046 w 12213794"/>
              <a:gd name="connsiteY8-1770" fmla="*/ 2075554 h 2307527"/>
              <a:gd name="connsiteX9-1771" fmla="*/ 1627595 w 12213794"/>
              <a:gd name="connsiteY9-1772" fmla="*/ 1546083 h 2307527"/>
              <a:gd name="connsiteX10-1773" fmla="*/ 428253 w 12213794"/>
              <a:gd name="connsiteY10-1774" fmla="*/ 1097756 h 2307527"/>
              <a:gd name="connsiteX11-1775" fmla="*/ 5788 w 12213794"/>
              <a:gd name="connsiteY11-1776" fmla="*/ 1179392 h 2307527"/>
              <a:gd name="connsiteX0-1777" fmla="*/ 5788 w 12213794"/>
              <a:gd name="connsiteY0-1778" fmla="*/ 1203205 h 2307527"/>
              <a:gd name="connsiteX1-1779" fmla="*/ 0 w 12213794"/>
              <a:gd name="connsiteY1-1780" fmla="*/ 0 h 2307527"/>
              <a:gd name="connsiteX2-1781" fmla="*/ 12201099 w 12213794"/>
              <a:gd name="connsiteY2-1782" fmla="*/ 0 h 2307527"/>
              <a:gd name="connsiteX3-1783" fmla="*/ 12213794 w 12213794"/>
              <a:gd name="connsiteY3-1784" fmla="*/ 1534426 h 2307527"/>
              <a:gd name="connsiteX4-1785" fmla="*/ 10916944 w 12213794"/>
              <a:gd name="connsiteY4-1786" fmla="*/ 1870087 h 2307527"/>
              <a:gd name="connsiteX5-1787" fmla="*/ 9017054 w 12213794"/>
              <a:gd name="connsiteY5-1788" fmla="*/ 2175681 h 2307527"/>
              <a:gd name="connsiteX6-1789" fmla="*/ 7215546 w 12213794"/>
              <a:gd name="connsiteY6-1790" fmla="*/ 2286948 h 2307527"/>
              <a:gd name="connsiteX7-1791" fmla="*/ 5156004 w 12213794"/>
              <a:gd name="connsiteY7-1792" fmla="*/ 2227334 h 2307527"/>
              <a:gd name="connsiteX8-1793" fmla="*/ 3858046 w 12213794"/>
              <a:gd name="connsiteY8-1794" fmla="*/ 2075554 h 2307527"/>
              <a:gd name="connsiteX9-1795" fmla="*/ 1627595 w 12213794"/>
              <a:gd name="connsiteY9-1796" fmla="*/ 1546083 h 2307527"/>
              <a:gd name="connsiteX10-1797" fmla="*/ 428253 w 12213794"/>
              <a:gd name="connsiteY10-1798" fmla="*/ 1097756 h 2307527"/>
              <a:gd name="connsiteX11-1799" fmla="*/ 5788 w 12213794"/>
              <a:gd name="connsiteY11-1800" fmla="*/ 1203205 h 23075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2213794" h="2307527">
                <a:moveTo>
                  <a:pt x="5788" y="1203205"/>
                </a:moveTo>
                <a:cubicBezTo>
                  <a:pt x="5446" y="789437"/>
                  <a:pt x="342" y="413768"/>
                  <a:pt x="0" y="0"/>
                </a:cubicBezTo>
                <a:lnTo>
                  <a:pt x="12201099" y="0"/>
                </a:lnTo>
                <a:cubicBezTo>
                  <a:pt x="12201099" y="964442"/>
                  <a:pt x="12213794" y="569984"/>
                  <a:pt x="12213794" y="1534426"/>
                </a:cubicBezTo>
                <a:cubicBezTo>
                  <a:pt x="11877626" y="1660925"/>
                  <a:pt x="11354297" y="1780254"/>
                  <a:pt x="10916944" y="1870087"/>
                </a:cubicBezTo>
                <a:cubicBezTo>
                  <a:pt x="10266721" y="2005818"/>
                  <a:pt x="9596239" y="2123319"/>
                  <a:pt x="9017054" y="2175681"/>
                </a:cubicBezTo>
                <a:cubicBezTo>
                  <a:pt x="8630254" y="2211472"/>
                  <a:pt x="7868947" y="2277376"/>
                  <a:pt x="7215546" y="2286948"/>
                </a:cubicBezTo>
                <a:cubicBezTo>
                  <a:pt x="6444398" y="2303060"/>
                  <a:pt x="5889716" y="2344981"/>
                  <a:pt x="5156004" y="2227334"/>
                </a:cubicBezTo>
                <a:cubicBezTo>
                  <a:pt x="4625679" y="2199751"/>
                  <a:pt x="4304826" y="2142466"/>
                  <a:pt x="3858046" y="2075554"/>
                </a:cubicBezTo>
                <a:cubicBezTo>
                  <a:pt x="3149848" y="1966182"/>
                  <a:pt x="2124079" y="1750910"/>
                  <a:pt x="1627595" y="1546083"/>
                </a:cubicBezTo>
                <a:cubicBezTo>
                  <a:pt x="792099" y="1236184"/>
                  <a:pt x="822028" y="1187556"/>
                  <a:pt x="428253" y="1097756"/>
                </a:cubicBezTo>
                <a:cubicBezTo>
                  <a:pt x="92209" y="1072836"/>
                  <a:pt x="109582" y="1187105"/>
                  <a:pt x="5788" y="1203205"/>
                </a:cubicBez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7724" y="1219199"/>
            <a:ext cx="3267075" cy="4600575"/>
            <a:chOff x="847724" y="1219199"/>
            <a:chExt cx="3267075" cy="4600575"/>
          </a:xfrm>
        </p:grpSpPr>
        <p:sp>
          <p:nvSpPr>
            <p:cNvPr id="16" name="矩形 15"/>
            <p:cNvSpPr/>
            <p:nvPr/>
          </p:nvSpPr>
          <p:spPr>
            <a:xfrm>
              <a:off x="847724" y="1219199"/>
              <a:ext cx="3267075" cy="4600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圆: 空心 20"/>
            <p:cNvSpPr/>
            <p:nvPr/>
          </p:nvSpPr>
          <p:spPr>
            <a:xfrm>
              <a:off x="1520846" y="1768954"/>
              <a:ext cx="1977530" cy="1977530"/>
            </a:xfrm>
            <a:prstGeom prst="donut">
              <a:avLst>
                <a:gd name="adj" fmla="val 62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 rot="1679020">
              <a:off x="1516725" y="1768954"/>
              <a:ext cx="1977530" cy="1977530"/>
            </a:xfrm>
            <a:prstGeom prst="blockArc">
              <a:avLst>
                <a:gd name="adj1" fmla="val 14451817"/>
                <a:gd name="adj2" fmla="val 21526815"/>
                <a:gd name="adj3" fmla="val 61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651588" y="4143189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90344" y="4503419"/>
              <a:ext cx="1934210" cy="81407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861819" y="2359659"/>
              <a:ext cx="1310005" cy="709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25</a:t>
              </a:r>
              <a:r>
                <a:rPr lang="en-US" altLang="zh-CN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%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62462" y="1230707"/>
            <a:ext cx="3267075" cy="4600575"/>
            <a:chOff x="4462462" y="1230707"/>
            <a:chExt cx="3267075" cy="4600575"/>
          </a:xfrm>
        </p:grpSpPr>
        <p:sp>
          <p:nvSpPr>
            <p:cNvPr id="18" name="矩形 17"/>
            <p:cNvSpPr/>
            <p:nvPr/>
          </p:nvSpPr>
          <p:spPr>
            <a:xfrm>
              <a:off x="4462462" y="1230707"/>
              <a:ext cx="3267075" cy="4600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圆: 空心 27"/>
            <p:cNvSpPr/>
            <p:nvPr/>
          </p:nvSpPr>
          <p:spPr>
            <a:xfrm>
              <a:off x="5140483" y="1768955"/>
              <a:ext cx="1977530" cy="1977530"/>
            </a:xfrm>
            <a:prstGeom prst="donut">
              <a:avLst>
                <a:gd name="adj" fmla="val 62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空心弧 29"/>
            <p:cNvSpPr/>
            <p:nvPr/>
          </p:nvSpPr>
          <p:spPr>
            <a:xfrm rot="7633473">
              <a:off x="5136362" y="1768955"/>
              <a:ext cx="1977530" cy="1977530"/>
            </a:xfrm>
            <a:prstGeom prst="blockArc">
              <a:avLst>
                <a:gd name="adj1" fmla="val 8482059"/>
                <a:gd name="adj2" fmla="val 21526815"/>
                <a:gd name="adj3" fmla="val 61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306255" y="4134564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45087" y="4513022"/>
              <a:ext cx="1934210" cy="795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570582" y="2700170"/>
              <a:ext cx="1162482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75</a:t>
              </a:r>
              <a:r>
                <a:rPr lang="en-US" altLang="zh-CN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%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24825" y="1219199"/>
            <a:ext cx="3267075" cy="4600575"/>
            <a:chOff x="8124825" y="1219199"/>
            <a:chExt cx="3267075" cy="4600575"/>
          </a:xfrm>
        </p:grpSpPr>
        <p:sp>
          <p:nvSpPr>
            <p:cNvPr id="20" name="矩形 19"/>
            <p:cNvSpPr/>
            <p:nvPr/>
          </p:nvSpPr>
          <p:spPr>
            <a:xfrm>
              <a:off x="8124825" y="1219199"/>
              <a:ext cx="3267075" cy="4600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圆: 空心 31"/>
            <p:cNvSpPr/>
            <p:nvPr/>
          </p:nvSpPr>
          <p:spPr>
            <a:xfrm>
              <a:off x="8767532" y="1758695"/>
              <a:ext cx="1977530" cy="1977530"/>
            </a:xfrm>
            <a:prstGeom prst="donut">
              <a:avLst>
                <a:gd name="adj" fmla="val 62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 rot="13377912">
              <a:off x="8763411" y="1758695"/>
              <a:ext cx="1977530" cy="1977530"/>
            </a:xfrm>
            <a:prstGeom prst="blockArc">
              <a:avLst>
                <a:gd name="adj1" fmla="val 2768531"/>
                <a:gd name="adj2" fmla="val 21526815"/>
                <a:gd name="adj3" fmla="val 61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16472" y="4134564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755380" y="4551044"/>
              <a:ext cx="1934210" cy="7575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229986" y="2700170"/>
              <a:ext cx="1162482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en-US" altLang="zh-CN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95</a:t>
              </a:r>
              <a:r>
                <a:rPr lang="en-US" altLang="zh-CN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%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4" name="等腰三角形 23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2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-17755" y="5941883"/>
            <a:ext cx="12209755" cy="923820"/>
          </a:xfrm>
          <a:custGeom>
            <a:avLst/>
            <a:gdLst>
              <a:gd name="connsiteX0" fmla="*/ 0 w 12180163"/>
              <a:gd name="connsiteY0" fmla="*/ 0 h 887766"/>
              <a:gd name="connsiteX1" fmla="*/ 0 w 12180163"/>
              <a:gd name="connsiteY1" fmla="*/ 887766 h 887766"/>
              <a:gd name="connsiteX2" fmla="*/ 12180163 w 12180163"/>
              <a:gd name="connsiteY2" fmla="*/ 887766 h 887766"/>
              <a:gd name="connsiteX3" fmla="*/ 12180163 w 12180163"/>
              <a:gd name="connsiteY3" fmla="*/ 0 h 887766"/>
              <a:gd name="connsiteX4" fmla="*/ 6116714 w 12180163"/>
              <a:gd name="connsiteY4" fmla="*/ 0 h 887766"/>
              <a:gd name="connsiteX5" fmla="*/ 0 w 12180163"/>
              <a:gd name="connsiteY5" fmla="*/ 0 h 887766"/>
              <a:gd name="connsiteX0-1" fmla="*/ 0 w 12180163"/>
              <a:gd name="connsiteY0-2" fmla="*/ 461639 h 1349405"/>
              <a:gd name="connsiteX1-3" fmla="*/ 0 w 12180163"/>
              <a:gd name="connsiteY1-4" fmla="*/ 1349405 h 1349405"/>
              <a:gd name="connsiteX2-5" fmla="*/ 12180163 w 12180163"/>
              <a:gd name="connsiteY2-6" fmla="*/ 1349405 h 1349405"/>
              <a:gd name="connsiteX3-7" fmla="*/ 12180163 w 12180163"/>
              <a:gd name="connsiteY3-8" fmla="*/ 461639 h 1349405"/>
              <a:gd name="connsiteX4-9" fmla="*/ 6143347 w 12180163"/>
              <a:gd name="connsiteY4-10" fmla="*/ 0 h 1349405"/>
              <a:gd name="connsiteX5-11" fmla="*/ 0 w 12180163"/>
              <a:gd name="connsiteY5-12" fmla="*/ 461639 h 1349405"/>
              <a:gd name="connsiteX0-13" fmla="*/ 0 w 12180163"/>
              <a:gd name="connsiteY0-14" fmla="*/ 471700 h 1359466"/>
              <a:gd name="connsiteX1-15" fmla="*/ 0 w 12180163"/>
              <a:gd name="connsiteY1-16" fmla="*/ 1359466 h 1359466"/>
              <a:gd name="connsiteX2-17" fmla="*/ 12180163 w 12180163"/>
              <a:gd name="connsiteY2-18" fmla="*/ 1359466 h 1359466"/>
              <a:gd name="connsiteX3-19" fmla="*/ 12180163 w 12180163"/>
              <a:gd name="connsiteY3-20" fmla="*/ 471700 h 1359466"/>
              <a:gd name="connsiteX4-21" fmla="*/ 6143347 w 12180163"/>
              <a:gd name="connsiteY4-22" fmla="*/ 10061 h 1359466"/>
              <a:gd name="connsiteX5-23" fmla="*/ 0 w 12180163"/>
              <a:gd name="connsiteY5-24" fmla="*/ 471700 h 1359466"/>
              <a:gd name="connsiteX0-25" fmla="*/ 0 w 12180163"/>
              <a:gd name="connsiteY0-26" fmla="*/ 471700 h 1359466"/>
              <a:gd name="connsiteX1-27" fmla="*/ 0 w 12180163"/>
              <a:gd name="connsiteY1-28" fmla="*/ 1359466 h 1359466"/>
              <a:gd name="connsiteX2-29" fmla="*/ 12180163 w 12180163"/>
              <a:gd name="connsiteY2-30" fmla="*/ 1359466 h 1359466"/>
              <a:gd name="connsiteX3-31" fmla="*/ 12180163 w 12180163"/>
              <a:gd name="connsiteY3-32" fmla="*/ 471700 h 1359466"/>
              <a:gd name="connsiteX4-33" fmla="*/ 6143347 w 12180163"/>
              <a:gd name="connsiteY4-34" fmla="*/ 10061 h 1359466"/>
              <a:gd name="connsiteX5-35" fmla="*/ 0 w 12180163"/>
              <a:gd name="connsiteY5-36" fmla="*/ 471700 h 1359466"/>
              <a:gd name="connsiteX0-37" fmla="*/ 0 w 12180163"/>
              <a:gd name="connsiteY0-38" fmla="*/ 474209 h 1361975"/>
              <a:gd name="connsiteX1-39" fmla="*/ 0 w 12180163"/>
              <a:gd name="connsiteY1-40" fmla="*/ 1361975 h 1361975"/>
              <a:gd name="connsiteX2-41" fmla="*/ 12180163 w 12180163"/>
              <a:gd name="connsiteY2-42" fmla="*/ 1361975 h 1361975"/>
              <a:gd name="connsiteX3-43" fmla="*/ 12180163 w 12180163"/>
              <a:gd name="connsiteY3-44" fmla="*/ 474209 h 1361975"/>
              <a:gd name="connsiteX4-45" fmla="*/ 6143347 w 12180163"/>
              <a:gd name="connsiteY4-46" fmla="*/ 12570 h 1361975"/>
              <a:gd name="connsiteX5-47" fmla="*/ 0 w 12180163"/>
              <a:gd name="connsiteY5-48" fmla="*/ 474209 h 1361975"/>
              <a:gd name="connsiteX0-49" fmla="*/ 0 w 12180163"/>
              <a:gd name="connsiteY0-50" fmla="*/ 475667 h 1363433"/>
              <a:gd name="connsiteX1-51" fmla="*/ 0 w 12180163"/>
              <a:gd name="connsiteY1-52" fmla="*/ 1363433 h 1363433"/>
              <a:gd name="connsiteX2-53" fmla="*/ 12180163 w 12180163"/>
              <a:gd name="connsiteY2-54" fmla="*/ 1363433 h 1363433"/>
              <a:gd name="connsiteX3-55" fmla="*/ 12180163 w 12180163"/>
              <a:gd name="connsiteY3-56" fmla="*/ 475667 h 1363433"/>
              <a:gd name="connsiteX4-57" fmla="*/ 6143347 w 12180163"/>
              <a:gd name="connsiteY4-58" fmla="*/ 14028 h 1363433"/>
              <a:gd name="connsiteX5-59" fmla="*/ 0 w 12180163"/>
              <a:gd name="connsiteY5-60" fmla="*/ 475667 h 1363433"/>
              <a:gd name="connsiteX0-61" fmla="*/ 0 w 12180163"/>
              <a:gd name="connsiteY0-62" fmla="*/ 674445 h 1562211"/>
              <a:gd name="connsiteX1-63" fmla="*/ 0 w 12180163"/>
              <a:gd name="connsiteY1-64" fmla="*/ 1562211 h 1562211"/>
              <a:gd name="connsiteX2-65" fmla="*/ 12180163 w 12180163"/>
              <a:gd name="connsiteY2-66" fmla="*/ 1562211 h 1562211"/>
              <a:gd name="connsiteX3-67" fmla="*/ 12180163 w 12180163"/>
              <a:gd name="connsiteY3-68" fmla="*/ 674445 h 1562211"/>
              <a:gd name="connsiteX4-69" fmla="*/ 6161103 w 12180163"/>
              <a:gd name="connsiteY4-70" fmla="*/ 8620 h 1562211"/>
              <a:gd name="connsiteX5-71" fmla="*/ 0 w 12180163"/>
              <a:gd name="connsiteY5-72" fmla="*/ 674445 h 1562211"/>
              <a:gd name="connsiteX0-73" fmla="*/ 0 w 12180163"/>
              <a:gd name="connsiteY0-74" fmla="*/ 673156 h 1560922"/>
              <a:gd name="connsiteX1-75" fmla="*/ 0 w 12180163"/>
              <a:gd name="connsiteY1-76" fmla="*/ 1560922 h 1560922"/>
              <a:gd name="connsiteX2-77" fmla="*/ 12180163 w 12180163"/>
              <a:gd name="connsiteY2-78" fmla="*/ 1560922 h 1560922"/>
              <a:gd name="connsiteX3-79" fmla="*/ 12180163 w 12180163"/>
              <a:gd name="connsiteY3-80" fmla="*/ 673156 h 1560922"/>
              <a:gd name="connsiteX4-81" fmla="*/ 6161103 w 12180163"/>
              <a:gd name="connsiteY4-82" fmla="*/ 7331 h 1560922"/>
              <a:gd name="connsiteX5-83" fmla="*/ 0 w 12180163"/>
              <a:gd name="connsiteY5-84" fmla="*/ 673156 h 1560922"/>
              <a:gd name="connsiteX0-85" fmla="*/ 0 w 12180163"/>
              <a:gd name="connsiteY0-86" fmla="*/ 665825 h 1553591"/>
              <a:gd name="connsiteX1-87" fmla="*/ 0 w 12180163"/>
              <a:gd name="connsiteY1-88" fmla="*/ 1553591 h 1553591"/>
              <a:gd name="connsiteX2-89" fmla="*/ 12180163 w 12180163"/>
              <a:gd name="connsiteY2-90" fmla="*/ 1553591 h 1553591"/>
              <a:gd name="connsiteX3-91" fmla="*/ 12180163 w 12180163"/>
              <a:gd name="connsiteY3-92" fmla="*/ 665825 h 1553591"/>
              <a:gd name="connsiteX4-93" fmla="*/ 6161103 w 12180163"/>
              <a:gd name="connsiteY4-94" fmla="*/ 0 h 1553591"/>
              <a:gd name="connsiteX5-95" fmla="*/ 0 w 12180163"/>
              <a:gd name="connsiteY5-96" fmla="*/ 665825 h 1553591"/>
              <a:gd name="connsiteX0-97" fmla="*/ 0 w 12180163"/>
              <a:gd name="connsiteY0-98" fmla="*/ 550416 h 1438182"/>
              <a:gd name="connsiteX1-99" fmla="*/ 0 w 12180163"/>
              <a:gd name="connsiteY1-100" fmla="*/ 1438182 h 1438182"/>
              <a:gd name="connsiteX2-101" fmla="*/ 12180163 w 12180163"/>
              <a:gd name="connsiteY2-102" fmla="*/ 1438182 h 1438182"/>
              <a:gd name="connsiteX3-103" fmla="*/ 12180163 w 12180163"/>
              <a:gd name="connsiteY3-104" fmla="*/ 550416 h 1438182"/>
              <a:gd name="connsiteX4-105" fmla="*/ 6169981 w 12180163"/>
              <a:gd name="connsiteY4-106" fmla="*/ 0 h 1438182"/>
              <a:gd name="connsiteX5-107" fmla="*/ 0 w 12180163"/>
              <a:gd name="connsiteY5-108" fmla="*/ 550416 h 1438182"/>
              <a:gd name="connsiteX0-109" fmla="*/ 0 w 12180163"/>
              <a:gd name="connsiteY0-110" fmla="*/ 461639 h 1349405"/>
              <a:gd name="connsiteX1-111" fmla="*/ 0 w 12180163"/>
              <a:gd name="connsiteY1-112" fmla="*/ 1349405 h 1349405"/>
              <a:gd name="connsiteX2-113" fmla="*/ 12180163 w 12180163"/>
              <a:gd name="connsiteY2-114" fmla="*/ 1349405 h 1349405"/>
              <a:gd name="connsiteX3-115" fmla="*/ 12180163 w 12180163"/>
              <a:gd name="connsiteY3-116" fmla="*/ 461639 h 1349405"/>
              <a:gd name="connsiteX4-117" fmla="*/ 6178858 w 12180163"/>
              <a:gd name="connsiteY4-118" fmla="*/ 0 h 1349405"/>
              <a:gd name="connsiteX5-119" fmla="*/ 0 w 12180163"/>
              <a:gd name="connsiteY5-120" fmla="*/ 461639 h 1349405"/>
              <a:gd name="connsiteX0-121" fmla="*/ 0 w 12180163"/>
              <a:gd name="connsiteY0-122" fmla="*/ 426129 h 1313895"/>
              <a:gd name="connsiteX1-123" fmla="*/ 0 w 12180163"/>
              <a:gd name="connsiteY1-124" fmla="*/ 1313895 h 1313895"/>
              <a:gd name="connsiteX2-125" fmla="*/ 12180163 w 12180163"/>
              <a:gd name="connsiteY2-126" fmla="*/ 1313895 h 1313895"/>
              <a:gd name="connsiteX3-127" fmla="*/ 12180163 w 12180163"/>
              <a:gd name="connsiteY3-128" fmla="*/ 426129 h 1313895"/>
              <a:gd name="connsiteX4-129" fmla="*/ 6178858 w 12180163"/>
              <a:gd name="connsiteY4-130" fmla="*/ 0 h 1313895"/>
              <a:gd name="connsiteX5-131" fmla="*/ 0 w 12180163"/>
              <a:gd name="connsiteY5-132" fmla="*/ 426129 h 1313895"/>
              <a:gd name="connsiteX0-133" fmla="*/ 0 w 12180163"/>
              <a:gd name="connsiteY0-134" fmla="*/ 488273 h 1376039"/>
              <a:gd name="connsiteX1-135" fmla="*/ 0 w 12180163"/>
              <a:gd name="connsiteY1-136" fmla="*/ 1376039 h 1376039"/>
              <a:gd name="connsiteX2-137" fmla="*/ 12180163 w 12180163"/>
              <a:gd name="connsiteY2-138" fmla="*/ 1376039 h 1376039"/>
              <a:gd name="connsiteX3-139" fmla="*/ 12180163 w 12180163"/>
              <a:gd name="connsiteY3-140" fmla="*/ 488273 h 1376039"/>
              <a:gd name="connsiteX4-141" fmla="*/ 6187736 w 12180163"/>
              <a:gd name="connsiteY4-142" fmla="*/ 0 h 1376039"/>
              <a:gd name="connsiteX5-143" fmla="*/ 0 w 12180163"/>
              <a:gd name="connsiteY5-144" fmla="*/ 488273 h 1376039"/>
              <a:gd name="connsiteX0-145" fmla="*/ 0 w 12180163"/>
              <a:gd name="connsiteY0-146" fmla="*/ 488273 h 1376039"/>
              <a:gd name="connsiteX1-147" fmla="*/ 0 w 12180163"/>
              <a:gd name="connsiteY1-148" fmla="*/ 1376039 h 1376039"/>
              <a:gd name="connsiteX2-149" fmla="*/ 12180163 w 12180163"/>
              <a:gd name="connsiteY2-150" fmla="*/ 1376039 h 1376039"/>
              <a:gd name="connsiteX3-151" fmla="*/ 12180163 w 12180163"/>
              <a:gd name="connsiteY3-152" fmla="*/ 488273 h 1376039"/>
              <a:gd name="connsiteX4-153" fmla="*/ 6187736 w 12180163"/>
              <a:gd name="connsiteY4-154" fmla="*/ 0 h 1376039"/>
              <a:gd name="connsiteX5-155" fmla="*/ 0 w 12180163"/>
              <a:gd name="connsiteY5-156" fmla="*/ 488273 h 13760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80163" h="1376039">
                <a:moveTo>
                  <a:pt x="0" y="488273"/>
                </a:moveTo>
                <a:lnTo>
                  <a:pt x="0" y="1376039"/>
                </a:lnTo>
                <a:lnTo>
                  <a:pt x="12180163" y="1376039"/>
                </a:lnTo>
                <a:lnTo>
                  <a:pt x="12180163" y="488273"/>
                </a:lnTo>
                <a:cubicBezTo>
                  <a:pt x="10221157" y="201228"/>
                  <a:pt x="8510727" y="38470"/>
                  <a:pt x="6187736" y="0"/>
                </a:cubicBezTo>
                <a:cubicBezTo>
                  <a:pt x="4148832" y="29592"/>
                  <a:pt x="2083293" y="174595"/>
                  <a:pt x="0" y="488273"/>
                </a:cubicBez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0413" y="1959774"/>
            <a:ext cx="3009056" cy="377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</a:t>
            </a:r>
            <a:endParaRPr lang="en-US" altLang="zh-CN" sz="2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ts val="3500"/>
              </a:lnSpc>
            </a:pPr>
            <a:r>
              <a:rPr lang="en-US" altLang="zh-CN" sz="2800" spc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2800" spc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65950" y="2435225"/>
            <a:ext cx="4079240" cy="779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66025" y="3442282"/>
            <a:ext cx="3994849" cy="1300872"/>
            <a:chOff x="6966025" y="3442282"/>
            <a:chExt cx="3994849" cy="1300872"/>
          </a:xfrm>
        </p:grpSpPr>
        <p:sp>
          <p:nvSpPr>
            <p:cNvPr id="12" name="矩形 11"/>
            <p:cNvSpPr/>
            <p:nvPr/>
          </p:nvSpPr>
          <p:spPr>
            <a:xfrm>
              <a:off x="7060757" y="3832694"/>
              <a:ext cx="3260035" cy="163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056780" y="4526349"/>
              <a:ext cx="3260035" cy="163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60757" y="3832694"/>
              <a:ext cx="2786933" cy="163002"/>
            </a:xfrm>
            <a:prstGeom prst="rect">
              <a:avLst/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056780" y="4526349"/>
              <a:ext cx="2262149" cy="163002"/>
            </a:xfrm>
            <a:prstGeom prst="rect">
              <a:avLst/>
            </a:prstGeom>
            <a:gradFill>
              <a:gsLst>
                <a:gs pos="52000">
                  <a:srgbClr val="86B3C0"/>
                </a:gs>
                <a:gs pos="23000">
                  <a:schemeClr val="accent2">
                    <a:alpha val="8800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9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66025" y="3442282"/>
              <a:ext cx="896490" cy="33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66025" y="4138076"/>
              <a:ext cx="896490" cy="33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457973" y="3717077"/>
              <a:ext cx="502901" cy="33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en-US" altLang="zh-CN" b="1" dirty="0">
                  <a:latin typeface="+mn-lt"/>
                  <a:ea typeface="+mn-ea"/>
                  <a:cs typeface="+mn-ea"/>
                  <a:sym typeface="+mn-lt"/>
                </a:rPr>
                <a:t>87%</a:t>
              </a:r>
              <a:endParaRPr lang="zh-CN" altLang="en-US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57973" y="4412871"/>
              <a:ext cx="502901" cy="33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en-US" altLang="zh-CN" b="1" dirty="0">
                  <a:latin typeface="+mn-lt"/>
                  <a:ea typeface="+mn-ea"/>
                  <a:cs typeface="+mn-ea"/>
                  <a:sym typeface="+mn-lt"/>
                </a:rPr>
                <a:t>64%</a:t>
              </a:r>
              <a:endParaRPr lang="zh-CN" altLang="en-US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>
            <a:off x="5620106" y="5416474"/>
            <a:ext cx="904439" cy="9044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cs typeface="+mn-ea"/>
                <a:sym typeface="+mn-lt"/>
              </a:rPr>
              <a:t>C</a:t>
            </a:r>
            <a:endParaRPr lang="zh-CN" altLang="en-US" sz="4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9874" y="1134306"/>
            <a:ext cx="2898545" cy="2405849"/>
            <a:chOff x="989874" y="1134306"/>
            <a:chExt cx="2898545" cy="2405849"/>
          </a:xfrm>
        </p:grpSpPr>
        <p:sp>
          <p:nvSpPr>
            <p:cNvPr id="3" name="矩形: 圆角 2"/>
            <p:cNvSpPr/>
            <p:nvPr/>
          </p:nvSpPr>
          <p:spPr>
            <a:xfrm>
              <a:off x="989874" y="1134306"/>
              <a:ext cx="2898545" cy="2405849"/>
            </a:xfrm>
            <a:prstGeom prst="roundRect">
              <a:avLst>
                <a:gd name="adj" fmla="val 10522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91309" y="1420272"/>
              <a:ext cx="612030" cy="620083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242524" y="2179646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42604" y="2549086"/>
              <a:ext cx="1788160" cy="77533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等腰三角形 22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2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77606" y="2611736"/>
            <a:ext cx="2898545" cy="2405849"/>
            <a:chOff x="3077606" y="2611736"/>
            <a:chExt cx="2898545" cy="2405849"/>
          </a:xfrm>
        </p:grpSpPr>
        <p:sp>
          <p:nvSpPr>
            <p:cNvPr id="5" name="矩形: 圆角 4"/>
            <p:cNvSpPr/>
            <p:nvPr/>
          </p:nvSpPr>
          <p:spPr>
            <a:xfrm>
              <a:off x="3077606" y="2611736"/>
              <a:ext cx="2898545" cy="2405849"/>
            </a:xfrm>
            <a:prstGeom prst="roundRect">
              <a:avLst>
                <a:gd name="adj" fmla="val 10522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0" name="图形 2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0506" y="3000602"/>
              <a:ext cx="531500" cy="53955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410852" y="3655216"/>
              <a:ext cx="1766229" cy="3693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410981" y="4140181"/>
              <a:ext cx="2550795" cy="50292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1" grpId="0"/>
      <p:bldP spid="28" grpId="0" animBg="1"/>
      <p:bldP spid="23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057275" y="619125"/>
            <a:ext cx="10077450" cy="2124075"/>
          </a:xfrm>
          <a:prstGeom prst="roundRect">
            <a:avLst>
              <a:gd name="adj" fmla="val 6353"/>
            </a:avLst>
          </a:prstGeom>
          <a:blipFill dpi="0" rotWithShape="1">
            <a:blip r:embed="rId1"/>
            <a:srcRect/>
            <a:stretch>
              <a:fillRect t="-30000" b="-1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1442" y="3357919"/>
            <a:ext cx="5102983" cy="377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spc="60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>
              <a:lnSpc>
                <a:spcPts val="4500"/>
              </a:lnSpc>
            </a:pPr>
            <a:r>
              <a:rPr lang="zh-CN" altLang="en-US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28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ERSONAL INTRODUCTION</a:t>
            </a:r>
            <a:endParaRPr lang="zh-CN" altLang="en-US" sz="2800" spc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4745" y="3864610"/>
            <a:ext cx="7425055" cy="605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89654" y="5282930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54505" y="5590540"/>
            <a:ext cx="2550795" cy="624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7456" y="4743091"/>
            <a:ext cx="564716" cy="497842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108" y="4743259"/>
            <a:ext cx="557285" cy="45325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6860" y="4720800"/>
            <a:ext cx="572146" cy="52013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390054" y="5306461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54905" y="5652135"/>
            <a:ext cx="2550795" cy="586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05777" y="5282930"/>
            <a:ext cx="17662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en-US" altLang="zh-CN" sz="24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70850" y="5675630"/>
            <a:ext cx="2550795" cy="539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2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-11953" y="5591580"/>
            <a:ext cx="12203953" cy="1352833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18" grpId="0"/>
      <p:bldP spid="20" grpId="0"/>
      <p:bldP spid="28" grpId="0"/>
      <p:bldP spid="30" grpId="0"/>
      <p:bldP spid="32" grpId="0"/>
      <p:bldP spid="34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275108" y="1707198"/>
            <a:ext cx="5926970" cy="3061132"/>
            <a:chOff x="4958281" y="1937065"/>
            <a:chExt cx="6178732" cy="3061132"/>
          </a:xfrm>
        </p:grpSpPr>
        <p:sp>
          <p:nvSpPr>
            <p:cNvPr id="8" name="矩形: 圆角 7"/>
            <p:cNvSpPr/>
            <p:nvPr/>
          </p:nvSpPr>
          <p:spPr>
            <a:xfrm>
              <a:off x="4958281" y="1937065"/>
              <a:ext cx="6178732" cy="3061132"/>
            </a:xfrm>
            <a:prstGeom prst="roundRect">
              <a:avLst>
                <a:gd name="adj" fmla="val 4677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34198" y="2088195"/>
              <a:ext cx="4099600" cy="5778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PART </a:t>
              </a:r>
              <a:r>
                <a:rPr lang="en-US" altLang="zh-CN" sz="3600" b="1" spc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TWO</a:t>
              </a:r>
              <a:endParaRPr lang="en-US" altLang="zh-CN" sz="36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50491" y="2666527"/>
              <a:ext cx="5193660" cy="18026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000" spc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6000" spc="6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学习</a:t>
              </a:r>
              <a:r>
                <a:rPr lang="zh-CN" altLang="en-US" sz="6000" spc="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成果</a:t>
              </a:r>
              <a:r>
                <a:rPr lang="zh-CN" altLang="en-US" sz="6000" spc="6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及</a:t>
              </a:r>
              <a:endParaRPr lang="en-US" altLang="zh-CN" sz="6000" spc="6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6000" spc="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作品</a:t>
              </a:r>
              <a:r>
                <a:rPr lang="zh-CN" altLang="en-US" sz="6000" spc="6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展示</a:t>
              </a:r>
              <a:endParaRPr lang="zh-CN" altLang="en-US" sz="6000" spc="6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34205" y="4138898"/>
              <a:ext cx="488113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2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endParaRPr lang="en-US" altLang="zh-CN" dirty="0" smtClean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dirty="0" smtClean="0">
                  <a:latin typeface="+mn-lt"/>
                  <a:ea typeface="+mn-ea"/>
                  <a:cs typeface="+mn-ea"/>
                  <a:sym typeface="+mn-lt"/>
                </a:rPr>
                <a:t>We 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are all too young, a lot of things don't yet know, 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497185" y="1738357"/>
            <a:ext cx="2998815" cy="2998815"/>
          </a:xfrm>
          <a:prstGeom prst="ellipse">
            <a:avLst/>
          </a:pr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13666" y="4207832"/>
            <a:ext cx="921082" cy="921082"/>
          </a:xfrm>
          <a:prstGeom prst="ellipse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38130" y="2490872"/>
            <a:ext cx="515740" cy="515740"/>
          </a:xfrm>
          <a:prstGeom prst="ellipse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2386" y="2055025"/>
            <a:ext cx="1944059" cy="195746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507076" y="1757294"/>
            <a:ext cx="170819" cy="17081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8"/>
          <p:cNvSpPr/>
          <p:nvPr/>
        </p:nvSpPr>
        <p:spPr>
          <a:xfrm>
            <a:off x="-11953" y="4898240"/>
            <a:ext cx="12288259" cy="2094156"/>
          </a:xfrm>
          <a:custGeom>
            <a:avLst/>
            <a:gdLst>
              <a:gd name="connsiteX0" fmla="*/ 0 w 12192000"/>
              <a:gd name="connsiteY0" fmla="*/ 618308 h 1576251"/>
              <a:gd name="connsiteX1" fmla="*/ 0 w 12192000"/>
              <a:gd name="connsiteY1" fmla="*/ 1576251 h 1576251"/>
              <a:gd name="connsiteX2" fmla="*/ 12192000 w 12192000"/>
              <a:gd name="connsiteY2" fmla="*/ 1576251 h 1576251"/>
              <a:gd name="connsiteX3" fmla="*/ 12192000 w 12192000"/>
              <a:gd name="connsiteY3" fmla="*/ 0 h 1576251"/>
              <a:gd name="connsiteX4" fmla="*/ 10380618 w 12192000"/>
              <a:gd name="connsiteY4" fmla="*/ 304800 h 1576251"/>
              <a:gd name="connsiteX5" fmla="*/ 8290560 w 12192000"/>
              <a:gd name="connsiteY5" fmla="*/ 792480 h 1576251"/>
              <a:gd name="connsiteX6" fmla="*/ 7402286 w 12192000"/>
              <a:gd name="connsiteY6" fmla="*/ 931817 h 1576251"/>
              <a:gd name="connsiteX7" fmla="*/ 6148252 w 12192000"/>
              <a:gd name="connsiteY7" fmla="*/ 1036320 h 1576251"/>
              <a:gd name="connsiteX8" fmla="*/ 5103223 w 12192000"/>
              <a:gd name="connsiteY8" fmla="*/ 1071154 h 1576251"/>
              <a:gd name="connsiteX9" fmla="*/ 3640183 w 12192000"/>
              <a:gd name="connsiteY9" fmla="*/ 975360 h 1576251"/>
              <a:gd name="connsiteX10" fmla="*/ 2133600 w 12192000"/>
              <a:gd name="connsiteY10" fmla="*/ 818606 h 1576251"/>
              <a:gd name="connsiteX11" fmla="*/ 339635 w 12192000"/>
              <a:gd name="connsiteY11" fmla="*/ 653143 h 1576251"/>
              <a:gd name="connsiteX12" fmla="*/ 0 w 12192000"/>
              <a:gd name="connsiteY12" fmla="*/ 618308 h 1576251"/>
              <a:gd name="connsiteX0-1" fmla="*/ 0 w 12192000"/>
              <a:gd name="connsiteY0-2" fmla="*/ 875297 h 1576251"/>
              <a:gd name="connsiteX1-3" fmla="*/ 0 w 12192000"/>
              <a:gd name="connsiteY1-4" fmla="*/ 1576251 h 1576251"/>
              <a:gd name="connsiteX2-5" fmla="*/ 12192000 w 12192000"/>
              <a:gd name="connsiteY2-6" fmla="*/ 1576251 h 1576251"/>
              <a:gd name="connsiteX3-7" fmla="*/ 12192000 w 12192000"/>
              <a:gd name="connsiteY3-8" fmla="*/ 0 h 1576251"/>
              <a:gd name="connsiteX4-9" fmla="*/ 10380618 w 12192000"/>
              <a:gd name="connsiteY4-10" fmla="*/ 304800 h 1576251"/>
              <a:gd name="connsiteX5-11" fmla="*/ 8290560 w 12192000"/>
              <a:gd name="connsiteY5-12" fmla="*/ 792480 h 1576251"/>
              <a:gd name="connsiteX6-13" fmla="*/ 7402286 w 12192000"/>
              <a:gd name="connsiteY6-14" fmla="*/ 931817 h 1576251"/>
              <a:gd name="connsiteX7-15" fmla="*/ 6148252 w 12192000"/>
              <a:gd name="connsiteY7-16" fmla="*/ 1036320 h 1576251"/>
              <a:gd name="connsiteX8-17" fmla="*/ 5103223 w 12192000"/>
              <a:gd name="connsiteY8-18" fmla="*/ 1071154 h 1576251"/>
              <a:gd name="connsiteX9-19" fmla="*/ 3640183 w 12192000"/>
              <a:gd name="connsiteY9-20" fmla="*/ 975360 h 1576251"/>
              <a:gd name="connsiteX10-21" fmla="*/ 2133600 w 12192000"/>
              <a:gd name="connsiteY10-22" fmla="*/ 818606 h 1576251"/>
              <a:gd name="connsiteX11-23" fmla="*/ 339635 w 12192000"/>
              <a:gd name="connsiteY11-24" fmla="*/ 653143 h 1576251"/>
              <a:gd name="connsiteX12-25" fmla="*/ 0 w 12192000"/>
              <a:gd name="connsiteY12-26" fmla="*/ 875297 h 1576251"/>
              <a:gd name="connsiteX0-27" fmla="*/ 0 w 12192000"/>
              <a:gd name="connsiteY0-28" fmla="*/ 875297 h 1576251"/>
              <a:gd name="connsiteX1-29" fmla="*/ 0 w 12192000"/>
              <a:gd name="connsiteY1-30" fmla="*/ 1576251 h 1576251"/>
              <a:gd name="connsiteX2-31" fmla="*/ 12192000 w 12192000"/>
              <a:gd name="connsiteY2-32" fmla="*/ 1576251 h 1576251"/>
              <a:gd name="connsiteX3-33" fmla="*/ 12192000 w 12192000"/>
              <a:gd name="connsiteY3-34" fmla="*/ 0 h 1576251"/>
              <a:gd name="connsiteX4-35" fmla="*/ 10380618 w 12192000"/>
              <a:gd name="connsiteY4-36" fmla="*/ 304800 h 1576251"/>
              <a:gd name="connsiteX5-37" fmla="*/ 8290560 w 12192000"/>
              <a:gd name="connsiteY5-38" fmla="*/ 792480 h 1576251"/>
              <a:gd name="connsiteX6-39" fmla="*/ 7402286 w 12192000"/>
              <a:gd name="connsiteY6-40" fmla="*/ 931817 h 1576251"/>
              <a:gd name="connsiteX7-41" fmla="*/ 6148252 w 12192000"/>
              <a:gd name="connsiteY7-42" fmla="*/ 1036320 h 1576251"/>
              <a:gd name="connsiteX8-43" fmla="*/ 5103223 w 12192000"/>
              <a:gd name="connsiteY8-44" fmla="*/ 1071154 h 1576251"/>
              <a:gd name="connsiteX9-45" fmla="*/ 3640183 w 12192000"/>
              <a:gd name="connsiteY9-46" fmla="*/ 975360 h 1576251"/>
              <a:gd name="connsiteX10-47" fmla="*/ 2133600 w 12192000"/>
              <a:gd name="connsiteY10-48" fmla="*/ 818606 h 1576251"/>
              <a:gd name="connsiteX11-49" fmla="*/ 327682 w 12192000"/>
              <a:gd name="connsiteY11-50" fmla="*/ 940014 h 1576251"/>
              <a:gd name="connsiteX12-51" fmla="*/ 0 w 12192000"/>
              <a:gd name="connsiteY12-52" fmla="*/ 875297 h 1576251"/>
              <a:gd name="connsiteX0-53" fmla="*/ 5976 w 12192000"/>
              <a:gd name="connsiteY0-54" fmla="*/ 1114356 h 1576251"/>
              <a:gd name="connsiteX1-55" fmla="*/ 0 w 12192000"/>
              <a:gd name="connsiteY1-56" fmla="*/ 1576251 h 1576251"/>
              <a:gd name="connsiteX2-57" fmla="*/ 12192000 w 12192000"/>
              <a:gd name="connsiteY2-58" fmla="*/ 1576251 h 1576251"/>
              <a:gd name="connsiteX3-59" fmla="*/ 12192000 w 12192000"/>
              <a:gd name="connsiteY3-60" fmla="*/ 0 h 1576251"/>
              <a:gd name="connsiteX4-61" fmla="*/ 10380618 w 12192000"/>
              <a:gd name="connsiteY4-62" fmla="*/ 304800 h 1576251"/>
              <a:gd name="connsiteX5-63" fmla="*/ 8290560 w 12192000"/>
              <a:gd name="connsiteY5-64" fmla="*/ 792480 h 1576251"/>
              <a:gd name="connsiteX6-65" fmla="*/ 7402286 w 12192000"/>
              <a:gd name="connsiteY6-66" fmla="*/ 931817 h 1576251"/>
              <a:gd name="connsiteX7-67" fmla="*/ 6148252 w 12192000"/>
              <a:gd name="connsiteY7-68" fmla="*/ 1036320 h 1576251"/>
              <a:gd name="connsiteX8-69" fmla="*/ 5103223 w 12192000"/>
              <a:gd name="connsiteY8-70" fmla="*/ 1071154 h 1576251"/>
              <a:gd name="connsiteX9-71" fmla="*/ 3640183 w 12192000"/>
              <a:gd name="connsiteY9-72" fmla="*/ 975360 h 1576251"/>
              <a:gd name="connsiteX10-73" fmla="*/ 2133600 w 12192000"/>
              <a:gd name="connsiteY10-74" fmla="*/ 818606 h 1576251"/>
              <a:gd name="connsiteX11-75" fmla="*/ 327682 w 12192000"/>
              <a:gd name="connsiteY11-76" fmla="*/ 940014 h 1576251"/>
              <a:gd name="connsiteX12-77" fmla="*/ 5976 w 12192000"/>
              <a:gd name="connsiteY12-78" fmla="*/ 1114356 h 1576251"/>
              <a:gd name="connsiteX0-79" fmla="*/ 5976 w 12192000"/>
              <a:gd name="connsiteY0-80" fmla="*/ 1114356 h 1576251"/>
              <a:gd name="connsiteX1-81" fmla="*/ 0 w 12192000"/>
              <a:gd name="connsiteY1-82" fmla="*/ 1576251 h 1576251"/>
              <a:gd name="connsiteX2-83" fmla="*/ 12192000 w 12192000"/>
              <a:gd name="connsiteY2-84" fmla="*/ 1576251 h 1576251"/>
              <a:gd name="connsiteX3-85" fmla="*/ 12192000 w 12192000"/>
              <a:gd name="connsiteY3-86" fmla="*/ 0 h 1576251"/>
              <a:gd name="connsiteX4-87" fmla="*/ 10380618 w 12192000"/>
              <a:gd name="connsiteY4-88" fmla="*/ 304800 h 1576251"/>
              <a:gd name="connsiteX5-89" fmla="*/ 8290560 w 12192000"/>
              <a:gd name="connsiteY5-90" fmla="*/ 792480 h 1576251"/>
              <a:gd name="connsiteX6-91" fmla="*/ 7402286 w 12192000"/>
              <a:gd name="connsiteY6-92" fmla="*/ 931817 h 1576251"/>
              <a:gd name="connsiteX7-93" fmla="*/ 6148252 w 12192000"/>
              <a:gd name="connsiteY7-94" fmla="*/ 1036320 h 1576251"/>
              <a:gd name="connsiteX8-95" fmla="*/ 5103223 w 12192000"/>
              <a:gd name="connsiteY8-96" fmla="*/ 1071154 h 1576251"/>
              <a:gd name="connsiteX9-97" fmla="*/ 3640183 w 12192000"/>
              <a:gd name="connsiteY9-98" fmla="*/ 975360 h 1576251"/>
              <a:gd name="connsiteX10-99" fmla="*/ 2133600 w 12192000"/>
              <a:gd name="connsiteY10-100" fmla="*/ 818606 h 1576251"/>
              <a:gd name="connsiteX11-101" fmla="*/ 375494 w 12192000"/>
              <a:gd name="connsiteY11-102" fmla="*/ 1244814 h 1576251"/>
              <a:gd name="connsiteX12-103" fmla="*/ 5976 w 12192000"/>
              <a:gd name="connsiteY12-104" fmla="*/ 1114356 h 1576251"/>
              <a:gd name="connsiteX0-105" fmla="*/ 0 w 12197977"/>
              <a:gd name="connsiteY0-106" fmla="*/ 1335486 h 1576251"/>
              <a:gd name="connsiteX1-107" fmla="*/ 5977 w 12197977"/>
              <a:gd name="connsiteY1-108" fmla="*/ 1576251 h 1576251"/>
              <a:gd name="connsiteX2-109" fmla="*/ 12197977 w 12197977"/>
              <a:gd name="connsiteY2-110" fmla="*/ 1576251 h 1576251"/>
              <a:gd name="connsiteX3-111" fmla="*/ 12197977 w 12197977"/>
              <a:gd name="connsiteY3-112" fmla="*/ 0 h 1576251"/>
              <a:gd name="connsiteX4-113" fmla="*/ 10386595 w 12197977"/>
              <a:gd name="connsiteY4-114" fmla="*/ 304800 h 1576251"/>
              <a:gd name="connsiteX5-115" fmla="*/ 8296537 w 12197977"/>
              <a:gd name="connsiteY5-116" fmla="*/ 792480 h 1576251"/>
              <a:gd name="connsiteX6-117" fmla="*/ 7408263 w 12197977"/>
              <a:gd name="connsiteY6-118" fmla="*/ 931817 h 1576251"/>
              <a:gd name="connsiteX7-119" fmla="*/ 6154229 w 12197977"/>
              <a:gd name="connsiteY7-120" fmla="*/ 1036320 h 1576251"/>
              <a:gd name="connsiteX8-121" fmla="*/ 5109200 w 12197977"/>
              <a:gd name="connsiteY8-122" fmla="*/ 1071154 h 1576251"/>
              <a:gd name="connsiteX9-123" fmla="*/ 3646160 w 12197977"/>
              <a:gd name="connsiteY9-124" fmla="*/ 975360 h 1576251"/>
              <a:gd name="connsiteX10-125" fmla="*/ 2139577 w 12197977"/>
              <a:gd name="connsiteY10-126" fmla="*/ 818606 h 1576251"/>
              <a:gd name="connsiteX11-127" fmla="*/ 381471 w 12197977"/>
              <a:gd name="connsiteY11-128" fmla="*/ 1244814 h 1576251"/>
              <a:gd name="connsiteX12-129" fmla="*/ 0 w 12197977"/>
              <a:gd name="connsiteY12-130" fmla="*/ 1335486 h 1576251"/>
              <a:gd name="connsiteX0-131" fmla="*/ 0 w 12203953"/>
              <a:gd name="connsiteY0-132" fmla="*/ 1281697 h 1576251"/>
              <a:gd name="connsiteX1-133" fmla="*/ 11953 w 12203953"/>
              <a:gd name="connsiteY1-134" fmla="*/ 1576251 h 1576251"/>
              <a:gd name="connsiteX2-135" fmla="*/ 12203953 w 12203953"/>
              <a:gd name="connsiteY2-136" fmla="*/ 1576251 h 1576251"/>
              <a:gd name="connsiteX3-137" fmla="*/ 12203953 w 12203953"/>
              <a:gd name="connsiteY3-138" fmla="*/ 0 h 1576251"/>
              <a:gd name="connsiteX4-139" fmla="*/ 10392571 w 12203953"/>
              <a:gd name="connsiteY4-140" fmla="*/ 304800 h 1576251"/>
              <a:gd name="connsiteX5-141" fmla="*/ 8302513 w 12203953"/>
              <a:gd name="connsiteY5-142" fmla="*/ 792480 h 1576251"/>
              <a:gd name="connsiteX6-143" fmla="*/ 7414239 w 12203953"/>
              <a:gd name="connsiteY6-144" fmla="*/ 931817 h 1576251"/>
              <a:gd name="connsiteX7-145" fmla="*/ 6160205 w 12203953"/>
              <a:gd name="connsiteY7-146" fmla="*/ 1036320 h 1576251"/>
              <a:gd name="connsiteX8-147" fmla="*/ 5115176 w 12203953"/>
              <a:gd name="connsiteY8-148" fmla="*/ 1071154 h 1576251"/>
              <a:gd name="connsiteX9-149" fmla="*/ 3652136 w 12203953"/>
              <a:gd name="connsiteY9-150" fmla="*/ 975360 h 1576251"/>
              <a:gd name="connsiteX10-151" fmla="*/ 2145553 w 12203953"/>
              <a:gd name="connsiteY10-152" fmla="*/ 818606 h 1576251"/>
              <a:gd name="connsiteX11-153" fmla="*/ 387447 w 12203953"/>
              <a:gd name="connsiteY11-154" fmla="*/ 1244814 h 1576251"/>
              <a:gd name="connsiteX12-155" fmla="*/ 0 w 12203953"/>
              <a:gd name="connsiteY12-156" fmla="*/ 1281697 h 1576251"/>
              <a:gd name="connsiteX0-157" fmla="*/ 0 w 12203953"/>
              <a:gd name="connsiteY0-158" fmla="*/ 1281697 h 1576251"/>
              <a:gd name="connsiteX1-159" fmla="*/ 11953 w 12203953"/>
              <a:gd name="connsiteY1-160" fmla="*/ 1576251 h 1576251"/>
              <a:gd name="connsiteX2-161" fmla="*/ 12203953 w 12203953"/>
              <a:gd name="connsiteY2-162" fmla="*/ 1576251 h 1576251"/>
              <a:gd name="connsiteX3-163" fmla="*/ 12203953 w 12203953"/>
              <a:gd name="connsiteY3-164" fmla="*/ 0 h 1576251"/>
              <a:gd name="connsiteX4-165" fmla="*/ 10392571 w 12203953"/>
              <a:gd name="connsiteY4-166" fmla="*/ 304800 h 1576251"/>
              <a:gd name="connsiteX5-167" fmla="*/ 8302513 w 12203953"/>
              <a:gd name="connsiteY5-168" fmla="*/ 792480 h 1576251"/>
              <a:gd name="connsiteX6-169" fmla="*/ 7414239 w 12203953"/>
              <a:gd name="connsiteY6-170" fmla="*/ 931817 h 1576251"/>
              <a:gd name="connsiteX7-171" fmla="*/ 6160205 w 12203953"/>
              <a:gd name="connsiteY7-172" fmla="*/ 1036320 h 1576251"/>
              <a:gd name="connsiteX8-173" fmla="*/ 5115176 w 12203953"/>
              <a:gd name="connsiteY8-174" fmla="*/ 1071154 h 1576251"/>
              <a:gd name="connsiteX9-175" fmla="*/ 3652136 w 12203953"/>
              <a:gd name="connsiteY9-176" fmla="*/ 975360 h 1576251"/>
              <a:gd name="connsiteX10-177" fmla="*/ 2145553 w 12203953"/>
              <a:gd name="connsiteY10-178" fmla="*/ 818606 h 1576251"/>
              <a:gd name="connsiteX11-179" fmla="*/ 363541 w 12203953"/>
              <a:gd name="connsiteY11-180" fmla="*/ 1143214 h 1576251"/>
              <a:gd name="connsiteX12-181" fmla="*/ 0 w 12203953"/>
              <a:gd name="connsiteY12-182" fmla="*/ 1281697 h 1576251"/>
              <a:gd name="connsiteX0-183" fmla="*/ 0 w 12203953"/>
              <a:gd name="connsiteY0-184" fmla="*/ 1281697 h 1576251"/>
              <a:gd name="connsiteX1-185" fmla="*/ 11953 w 12203953"/>
              <a:gd name="connsiteY1-186" fmla="*/ 1576251 h 1576251"/>
              <a:gd name="connsiteX2-187" fmla="*/ 12203953 w 12203953"/>
              <a:gd name="connsiteY2-188" fmla="*/ 1576251 h 1576251"/>
              <a:gd name="connsiteX3-189" fmla="*/ 12203953 w 12203953"/>
              <a:gd name="connsiteY3-190" fmla="*/ 0 h 1576251"/>
              <a:gd name="connsiteX4-191" fmla="*/ 10392571 w 12203953"/>
              <a:gd name="connsiteY4-192" fmla="*/ 304800 h 1576251"/>
              <a:gd name="connsiteX5-193" fmla="*/ 8302513 w 12203953"/>
              <a:gd name="connsiteY5-194" fmla="*/ 792480 h 1576251"/>
              <a:gd name="connsiteX6-195" fmla="*/ 7414239 w 12203953"/>
              <a:gd name="connsiteY6-196" fmla="*/ 931817 h 1576251"/>
              <a:gd name="connsiteX7-197" fmla="*/ 6160205 w 12203953"/>
              <a:gd name="connsiteY7-198" fmla="*/ 1036320 h 1576251"/>
              <a:gd name="connsiteX8-199" fmla="*/ 5115176 w 12203953"/>
              <a:gd name="connsiteY8-200" fmla="*/ 1071154 h 1576251"/>
              <a:gd name="connsiteX9-201" fmla="*/ 3652136 w 12203953"/>
              <a:gd name="connsiteY9-202" fmla="*/ 975360 h 1576251"/>
              <a:gd name="connsiteX10-203" fmla="*/ 2145553 w 12203953"/>
              <a:gd name="connsiteY10-204" fmla="*/ 818606 h 1576251"/>
              <a:gd name="connsiteX11-205" fmla="*/ 363541 w 12203953"/>
              <a:gd name="connsiteY11-206" fmla="*/ 1143214 h 1576251"/>
              <a:gd name="connsiteX12-207" fmla="*/ 0 w 12203953"/>
              <a:gd name="connsiteY12-208" fmla="*/ 1281697 h 1576251"/>
              <a:gd name="connsiteX0-209" fmla="*/ 0 w 12203953"/>
              <a:gd name="connsiteY0-210" fmla="*/ 1281697 h 1576251"/>
              <a:gd name="connsiteX1-211" fmla="*/ 11953 w 12203953"/>
              <a:gd name="connsiteY1-212" fmla="*/ 1576251 h 1576251"/>
              <a:gd name="connsiteX2-213" fmla="*/ 12203953 w 12203953"/>
              <a:gd name="connsiteY2-214" fmla="*/ 1576251 h 1576251"/>
              <a:gd name="connsiteX3-215" fmla="*/ 12203953 w 12203953"/>
              <a:gd name="connsiteY3-216" fmla="*/ 0 h 1576251"/>
              <a:gd name="connsiteX4-217" fmla="*/ 10392571 w 12203953"/>
              <a:gd name="connsiteY4-218" fmla="*/ 304800 h 1576251"/>
              <a:gd name="connsiteX5-219" fmla="*/ 8302513 w 12203953"/>
              <a:gd name="connsiteY5-220" fmla="*/ 792480 h 1576251"/>
              <a:gd name="connsiteX6-221" fmla="*/ 7414239 w 12203953"/>
              <a:gd name="connsiteY6-222" fmla="*/ 931817 h 1576251"/>
              <a:gd name="connsiteX7-223" fmla="*/ 6160205 w 12203953"/>
              <a:gd name="connsiteY7-224" fmla="*/ 1036320 h 1576251"/>
              <a:gd name="connsiteX8-225" fmla="*/ 5115176 w 12203953"/>
              <a:gd name="connsiteY8-226" fmla="*/ 1071154 h 1576251"/>
              <a:gd name="connsiteX9-227" fmla="*/ 3652136 w 12203953"/>
              <a:gd name="connsiteY9-228" fmla="*/ 975360 h 1576251"/>
              <a:gd name="connsiteX10-229" fmla="*/ 2145553 w 12203953"/>
              <a:gd name="connsiteY10-230" fmla="*/ 902277 h 1576251"/>
              <a:gd name="connsiteX11-231" fmla="*/ 363541 w 12203953"/>
              <a:gd name="connsiteY11-232" fmla="*/ 1143214 h 1576251"/>
              <a:gd name="connsiteX12-233" fmla="*/ 0 w 12203953"/>
              <a:gd name="connsiteY12-234" fmla="*/ 1281697 h 1576251"/>
              <a:gd name="connsiteX0-235" fmla="*/ 0 w 12203953"/>
              <a:gd name="connsiteY0-236" fmla="*/ 1281697 h 1576251"/>
              <a:gd name="connsiteX1-237" fmla="*/ 11953 w 12203953"/>
              <a:gd name="connsiteY1-238" fmla="*/ 1576251 h 1576251"/>
              <a:gd name="connsiteX2-239" fmla="*/ 12203953 w 12203953"/>
              <a:gd name="connsiteY2-240" fmla="*/ 1576251 h 1576251"/>
              <a:gd name="connsiteX3-241" fmla="*/ 12203953 w 12203953"/>
              <a:gd name="connsiteY3-242" fmla="*/ 0 h 1576251"/>
              <a:gd name="connsiteX4-243" fmla="*/ 10392571 w 12203953"/>
              <a:gd name="connsiteY4-244" fmla="*/ 304800 h 1576251"/>
              <a:gd name="connsiteX5-245" fmla="*/ 8302513 w 12203953"/>
              <a:gd name="connsiteY5-246" fmla="*/ 792480 h 1576251"/>
              <a:gd name="connsiteX6-247" fmla="*/ 7414239 w 12203953"/>
              <a:gd name="connsiteY6-248" fmla="*/ 931817 h 1576251"/>
              <a:gd name="connsiteX7-249" fmla="*/ 6160205 w 12203953"/>
              <a:gd name="connsiteY7-250" fmla="*/ 1036320 h 1576251"/>
              <a:gd name="connsiteX8-251" fmla="*/ 5115176 w 12203953"/>
              <a:gd name="connsiteY8-252" fmla="*/ 1071154 h 1576251"/>
              <a:gd name="connsiteX9-253" fmla="*/ 3652136 w 12203953"/>
              <a:gd name="connsiteY9-254" fmla="*/ 975360 h 1576251"/>
              <a:gd name="connsiteX10-255" fmla="*/ 2115671 w 12203953"/>
              <a:gd name="connsiteY10-256" fmla="*/ 842513 h 1576251"/>
              <a:gd name="connsiteX11-257" fmla="*/ 363541 w 12203953"/>
              <a:gd name="connsiteY11-258" fmla="*/ 1143214 h 1576251"/>
              <a:gd name="connsiteX12-259" fmla="*/ 0 w 12203953"/>
              <a:gd name="connsiteY12-260" fmla="*/ 1281697 h 1576251"/>
              <a:gd name="connsiteX0-261" fmla="*/ 0 w 12203953"/>
              <a:gd name="connsiteY0-262" fmla="*/ 1281697 h 1576251"/>
              <a:gd name="connsiteX1-263" fmla="*/ 11953 w 12203953"/>
              <a:gd name="connsiteY1-264" fmla="*/ 1576251 h 1576251"/>
              <a:gd name="connsiteX2-265" fmla="*/ 12203953 w 12203953"/>
              <a:gd name="connsiteY2-266" fmla="*/ 1576251 h 1576251"/>
              <a:gd name="connsiteX3-267" fmla="*/ 12203953 w 12203953"/>
              <a:gd name="connsiteY3-268" fmla="*/ 0 h 1576251"/>
              <a:gd name="connsiteX4-269" fmla="*/ 10392571 w 12203953"/>
              <a:gd name="connsiteY4-270" fmla="*/ 304800 h 1576251"/>
              <a:gd name="connsiteX5-271" fmla="*/ 8302513 w 12203953"/>
              <a:gd name="connsiteY5-272" fmla="*/ 792480 h 1576251"/>
              <a:gd name="connsiteX6-273" fmla="*/ 7414239 w 12203953"/>
              <a:gd name="connsiteY6-274" fmla="*/ 931817 h 1576251"/>
              <a:gd name="connsiteX7-275" fmla="*/ 6160205 w 12203953"/>
              <a:gd name="connsiteY7-276" fmla="*/ 1036320 h 1576251"/>
              <a:gd name="connsiteX8-277" fmla="*/ 5115176 w 12203953"/>
              <a:gd name="connsiteY8-278" fmla="*/ 1071154 h 1576251"/>
              <a:gd name="connsiteX9-279" fmla="*/ 3652136 w 12203953"/>
              <a:gd name="connsiteY9-280" fmla="*/ 975360 h 1576251"/>
              <a:gd name="connsiteX10-281" fmla="*/ 2115671 w 12203953"/>
              <a:gd name="connsiteY10-282" fmla="*/ 842513 h 1576251"/>
              <a:gd name="connsiteX11-283" fmla="*/ 363541 w 12203953"/>
              <a:gd name="connsiteY11-284" fmla="*/ 1143214 h 1576251"/>
              <a:gd name="connsiteX12-285" fmla="*/ 0 w 12203953"/>
              <a:gd name="connsiteY12-286" fmla="*/ 1281697 h 1576251"/>
              <a:gd name="connsiteX0-287" fmla="*/ 0 w 12203953"/>
              <a:gd name="connsiteY0-288" fmla="*/ 1281697 h 1576251"/>
              <a:gd name="connsiteX1-289" fmla="*/ 11953 w 12203953"/>
              <a:gd name="connsiteY1-290" fmla="*/ 1576251 h 1576251"/>
              <a:gd name="connsiteX2-291" fmla="*/ 12203953 w 12203953"/>
              <a:gd name="connsiteY2-292" fmla="*/ 1576251 h 1576251"/>
              <a:gd name="connsiteX3-293" fmla="*/ 12203953 w 12203953"/>
              <a:gd name="connsiteY3-294" fmla="*/ 0 h 1576251"/>
              <a:gd name="connsiteX4-295" fmla="*/ 10392571 w 12203953"/>
              <a:gd name="connsiteY4-296" fmla="*/ 304800 h 1576251"/>
              <a:gd name="connsiteX5-297" fmla="*/ 8302513 w 12203953"/>
              <a:gd name="connsiteY5-298" fmla="*/ 792480 h 1576251"/>
              <a:gd name="connsiteX6-299" fmla="*/ 7414239 w 12203953"/>
              <a:gd name="connsiteY6-300" fmla="*/ 931817 h 1576251"/>
              <a:gd name="connsiteX7-301" fmla="*/ 6160205 w 12203953"/>
              <a:gd name="connsiteY7-302" fmla="*/ 1036320 h 1576251"/>
              <a:gd name="connsiteX8-303" fmla="*/ 5115176 w 12203953"/>
              <a:gd name="connsiteY8-304" fmla="*/ 1071154 h 1576251"/>
              <a:gd name="connsiteX9-305" fmla="*/ 3652136 w 12203953"/>
              <a:gd name="connsiteY9-306" fmla="*/ 975360 h 1576251"/>
              <a:gd name="connsiteX10-307" fmla="*/ 2115671 w 12203953"/>
              <a:gd name="connsiteY10-308" fmla="*/ 842513 h 1576251"/>
              <a:gd name="connsiteX11-309" fmla="*/ 363541 w 12203953"/>
              <a:gd name="connsiteY11-310" fmla="*/ 1143214 h 1576251"/>
              <a:gd name="connsiteX12-311" fmla="*/ 0 w 12203953"/>
              <a:gd name="connsiteY12-312" fmla="*/ 1281697 h 1576251"/>
              <a:gd name="connsiteX0-313" fmla="*/ 0 w 12203953"/>
              <a:gd name="connsiteY0-314" fmla="*/ 1281697 h 1576251"/>
              <a:gd name="connsiteX1-315" fmla="*/ 11953 w 12203953"/>
              <a:gd name="connsiteY1-316" fmla="*/ 1576251 h 1576251"/>
              <a:gd name="connsiteX2-317" fmla="*/ 12203953 w 12203953"/>
              <a:gd name="connsiteY2-318" fmla="*/ 1576251 h 1576251"/>
              <a:gd name="connsiteX3-319" fmla="*/ 12203953 w 12203953"/>
              <a:gd name="connsiteY3-320" fmla="*/ 0 h 1576251"/>
              <a:gd name="connsiteX4-321" fmla="*/ 10392571 w 12203953"/>
              <a:gd name="connsiteY4-322" fmla="*/ 304800 h 1576251"/>
              <a:gd name="connsiteX5-323" fmla="*/ 8302513 w 12203953"/>
              <a:gd name="connsiteY5-324" fmla="*/ 792480 h 1576251"/>
              <a:gd name="connsiteX6-325" fmla="*/ 7414239 w 12203953"/>
              <a:gd name="connsiteY6-326" fmla="*/ 931817 h 1576251"/>
              <a:gd name="connsiteX7-327" fmla="*/ 6160205 w 12203953"/>
              <a:gd name="connsiteY7-328" fmla="*/ 1036320 h 1576251"/>
              <a:gd name="connsiteX8-329" fmla="*/ 5115176 w 12203953"/>
              <a:gd name="connsiteY8-330" fmla="*/ 1071154 h 1576251"/>
              <a:gd name="connsiteX9-331" fmla="*/ 3652136 w 12203953"/>
              <a:gd name="connsiteY9-332" fmla="*/ 975360 h 1576251"/>
              <a:gd name="connsiteX10-333" fmla="*/ 2115671 w 12203953"/>
              <a:gd name="connsiteY10-334" fmla="*/ 842513 h 1576251"/>
              <a:gd name="connsiteX11-335" fmla="*/ 363541 w 12203953"/>
              <a:gd name="connsiteY11-336" fmla="*/ 1143214 h 1576251"/>
              <a:gd name="connsiteX12-337" fmla="*/ 0 w 12203953"/>
              <a:gd name="connsiteY12-338" fmla="*/ 1281697 h 1576251"/>
              <a:gd name="connsiteX0-339" fmla="*/ 0 w 12203953"/>
              <a:gd name="connsiteY0-340" fmla="*/ 1281697 h 1576251"/>
              <a:gd name="connsiteX1-341" fmla="*/ 11953 w 12203953"/>
              <a:gd name="connsiteY1-342" fmla="*/ 1576251 h 1576251"/>
              <a:gd name="connsiteX2-343" fmla="*/ 12203953 w 12203953"/>
              <a:gd name="connsiteY2-344" fmla="*/ 1576251 h 1576251"/>
              <a:gd name="connsiteX3-345" fmla="*/ 12203953 w 12203953"/>
              <a:gd name="connsiteY3-346" fmla="*/ 0 h 1576251"/>
              <a:gd name="connsiteX4-347" fmla="*/ 10392571 w 12203953"/>
              <a:gd name="connsiteY4-348" fmla="*/ 304800 h 1576251"/>
              <a:gd name="connsiteX5-349" fmla="*/ 8302513 w 12203953"/>
              <a:gd name="connsiteY5-350" fmla="*/ 792480 h 1576251"/>
              <a:gd name="connsiteX6-351" fmla="*/ 7414239 w 12203953"/>
              <a:gd name="connsiteY6-352" fmla="*/ 931817 h 1576251"/>
              <a:gd name="connsiteX7-353" fmla="*/ 6160205 w 12203953"/>
              <a:gd name="connsiteY7-354" fmla="*/ 1036320 h 1576251"/>
              <a:gd name="connsiteX8-355" fmla="*/ 5115176 w 12203953"/>
              <a:gd name="connsiteY8-356" fmla="*/ 1071154 h 1576251"/>
              <a:gd name="connsiteX9-357" fmla="*/ 3646160 w 12203953"/>
              <a:gd name="connsiteY9-358" fmla="*/ 1041102 h 1576251"/>
              <a:gd name="connsiteX10-359" fmla="*/ 2115671 w 12203953"/>
              <a:gd name="connsiteY10-360" fmla="*/ 842513 h 1576251"/>
              <a:gd name="connsiteX11-361" fmla="*/ 363541 w 12203953"/>
              <a:gd name="connsiteY11-362" fmla="*/ 1143214 h 1576251"/>
              <a:gd name="connsiteX12-363" fmla="*/ 0 w 12203953"/>
              <a:gd name="connsiteY12-364" fmla="*/ 1281697 h 1576251"/>
              <a:gd name="connsiteX0-365" fmla="*/ 0 w 12203953"/>
              <a:gd name="connsiteY0-366" fmla="*/ 1281697 h 1576251"/>
              <a:gd name="connsiteX1-367" fmla="*/ 11953 w 12203953"/>
              <a:gd name="connsiteY1-368" fmla="*/ 1576251 h 1576251"/>
              <a:gd name="connsiteX2-369" fmla="*/ 12203953 w 12203953"/>
              <a:gd name="connsiteY2-370" fmla="*/ 1576251 h 1576251"/>
              <a:gd name="connsiteX3-371" fmla="*/ 12203953 w 12203953"/>
              <a:gd name="connsiteY3-372" fmla="*/ 0 h 1576251"/>
              <a:gd name="connsiteX4-373" fmla="*/ 10392571 w 12203953"/>
              <a:gd name="connsiteY4-374" fmla="*/ 304800 h 1576251"/>
              <a:gd name="connsiteX5-375" fmla="*/ 8302513 w 12203953"/>
              <a:gd name="connsiteY5-376" fmla="*/ 792480 h 1576251"/>
              <a:gd name="connsiteX6-377" fmla="*/ 7414239 w 12203953"/>
              <a:gd name="connsiteY6-378" fmla="*/ 931817 h 1576251"/>
              <a:gd name="connsiteX7-379" fmla="*/ 6160205 w 12203953"/>
              <a:gd name="connsiteY7-380" fmla="*/ 1036320 h 1576251"/>
              <a:gd name="connsiteX8-381" fmla="*/ 5115176 w 12203953"/>
              <a:gd name="connsiteY8-382" fmla="*/ 1071154 h 1576251"/>
              <a:gd name="connsiteX9-383" fmla="*/ 3646160 w 12203953"/>
              <a:gd name="connsiteY9-384" fmla="*/ 1118796 h 1576251"/>
              <a:gd name="connsiteX10-385" fmla="*/ 2115671 w 12203953"/>
              <a:gd name="connsiteY10-386" fmla="*/ 842513 h 1576251"/>
              <a:gd name="connsiteX11-387" fmla="*/ 363541 w 12203953"/>
              <a:gd name="connsiteY11-388" fmla="*/ 1143214 h 1576251"/>
              <a:gd name="connsiteX12-389" fmla="*/ 0 w 12203953"/>
              <a:gd name="connsiteY12-390" fmla="*/ 1281697 h 1576251"/>
              <a:gd name="connsiteX0-391" fmla="*/ 0 w 12203953"/>
              <a:gd name="connsiteY0-392" fmla="*/ 1281697 h 1576251"/>
              <a:gd name="connsiteX1-393" fmla="*/ 11953 w 12203953"/>
              <a:gd name="connsiteY1-394" fmla="*/ 1576251 h 1576251"/>
              <a:gd name="connsiteX2-395" fmla="*/ 12203953 w 12203953"/>
              <a:gd name="connsiteY2-396" fmla="*/ 1576251 h 1576251"/>
              <a:gd name="connsiteX3-397" fmla="*/ 12203953 w 12203953"/>
              <a:gd name="connsiteY3-398" fmla="*/ 0 h 1576251"/>
              <a:gd name="connsiteX4-399" fmla="*/ 10392571 w 12203953"/>
              <a:gd name="connsiteY4-400" fmla="*/ 304800 h 1576251"/>
              <a:gd name="connsiteX5-401" fmla="*/ 8302513 w 12203953"/>
              <a:gd name="connsiteY5-402" fmla="*/ 792480 h 1576251"/>
              <a:gd name="connsiteX6-403" fmla="*/ 7414239 w 12203953"/>
              <a:gd name="connsiteY6-404" fmla="*/ 931817 h 1576251"/>
              <a:gd name="connsiteX7-405" fmla="*/ 6160205 w 12203953"/>
              <a:gd name="connsiteY7-406" fmla="*/ 1036320 h 1576251"/>
              <a:gd name="connsiteX8-407" fmla="*/ 5115176 w 12203953"/>
              <a:gd name="connsiteY8-408" fmla="*/ 1071154 h 1576251"/>
              <a:gd name="connsiteX9-409" fmla="*/ 3652136 w 12203953"/>
              <a:gd name="connsiteY9-410" fmla="*/ 1070984 h 1576251"/>
              <a:gd name="connsiteX10-411" fmla="*/ 2115671 w 12203953"/>
              <a:gd name="connsiteY10-412" fmla="*/ 842513 h 1576251"/>
              <a:gd name="connsiteX11-413" fmla="*/ 363541 w 12203953"/>
              <a:gd name="connsiteY11-414" fmla="*/ 1143214 h 1576251"/>
              <a:gd name="connsiteX12-415" fmla="*/ 0 w 12203953"/>
              <a:gd name="connsiteY12-416" fmla="*/ 1281697 h 1576251"/>
              <a:gd name="connsiteX0-417" fmla="*/ 0 w 12203953"/>
              <a:gd name="connsiteY0-418" fmla="*/ 1281697 h 1576251"/>
              <a:gd name="connsiteX1-419" fmla="*/ 11953 w 12203953"/>
              <a:gd name="connsiteY1-420" fmla="*/ 1576251 h 1576251"/>
              <a:gd name="connsiteX2-421" fmla="*/ 12203953 w 12203953"/>
              <a:gd name="connsiteY2-422" fmla="*/ 1576251 h 1576251"/>
              <a:gd name="connsiteX3-423" fmla="*/ 12203953 w 12203953"/>
              <a:gd name="connsiteY3-424" fmla="*/ 0 h 1576251"/>
              <a:gd name="connsiteX4-425" fmla="*/ 10392571 w 12203953"/>
              <a:gd name="connsiteY4-426" fmla="*/ 304800 h 1576251"/>
              <a:gd name="connsiteX5-427" fmla="*/ 8302513 w 12203953"/>
              <a:gd name="connsiteY5-428" fmla="*/ 792480 h 1576251"/>
              <a:gd name="connsiteX6-429" fmla="*/ 7414239 w 12203953"/>
              <a:gd name="connsiteY6-430" fmla="*/ 931817 h 1576251"/>
              <a:gd name="connsiteX7-431" fmla="*/ 6160205 w 12203953"/>
              <a:gd name="connsiteY7-432" fmla="*/ 1036320 h 1576251"/>
              <a:gd name="connsiteX8-433" fmla="*/ 5079317 w 12203953"/>
              <a:gd name="connsiteY8-434" fmla="*/ 1501460 h 1576251"/>
              <a:gd name="connsiteX9-435" fmla="*/ 3652136 w 12203953"/>
              <a:gd name="connsiteY9-436" fmla="*/ 1070984 h 1576251"/>
              <a:gd name="connsiteX10-437" fmla="*/ 2115671 w 12203953"/>
              <a:gd name="connsiteY10-438" fmla="*/ 842513 h 1576251"/>
              <a:gd name="connsiteX11-439" fmla="*/ 363541 w 12203953"/>
              <a:gd name="connsiteY11-440" fmla="*/ 1143214 h 1576251"/>
              <a:gd name="connsiteX12-441" fmla="*/ 0 w 12203953"/>
              <a:gd name="connsiteY12-442" fmla="*/ 1281697 h 1576251"/>
              <a:gd name="connsiteX0-443" fmla="*/ 0 w 12203953"/>
              <a:gd name="connsiteY0-444" fmla="*/ 1281697 h 1610061"/>
              <a:gd name="connsiteX1-445" fmla="*/ 11953 w 12203953"/>
              <a:gd name="connsiteY1-446" fmla="*/ 1576251 h 1610061"/>
              <a:gd name="connsiteX2-447" fmla="*/ 12203953 w 12203953"/>
              <a:gd name="connsiteY2-448" fmla="*/ 1576251 h 1610061"/>
              <a:gd name="connsiteX3-449" fmla="*/ 12203953 w 12203953"/>
              <a:gd name="connsiteY3-450" fmla="*/ 0 h 1610061"/>
              <a:gd name="connsiteX4-451" fmla="*/ 10392571 w 12203953"/>
              <a:gd name="connsiteY4-452" fmla="*/ 304800 h 1610061"/>
              <a:gd name="connsiteX5-453" fmla="*/ 8302513 w 12203953"/>
              <a:gd name="connsiteY5-454" fmla="*/ 792480 h 1610061"/>
              <a:gd name="connsiteX6-455" fmla="*/ 7414239 w 12203953"/>
              <a:gd name="connsiteY6-456" fmla="*/ 931817 h 1610061"/>
              <a:gd name="connsiteX7-457" fmla="*/ 6136299 w 12203953"/>
              <a:gd name="connsiteY7-458" fmla="*/ 1610061 h 1610061"/>
              <a:gd name="connsiteX8-459" fmla="*/ 5079317 w 12203953"/>
              <a:gd name="connsiteY8-460" fmla="*/ 1501460 h 1610061"/>
              <a:gd name="connsiteX9-461" fmla="*/ 3652136 w 12203953"/>
              <a:gd name="connsiteY9-462" fmla="*/ 1070984 h 1610061"/>
              <a:gd name="connsiteX10-463" fmla="*/ 2115671 w 12203953"/>
              <a:gd name="connsiteY10-464" fmla="*/ 842513 h 1610061"/>
              <a:gd name="connsiteX11-465" fmla="*/ 363541 w 12203953"/>
              <a:gd name="connsiteY11-466" fmla="*/ 1143214 h 1610061"/>
              <a:gd name="connsiteX12-467" fmla="*/ 0 w 12203953"/>
              <a:gd name="connsiteY12-468" fmla="*/ 1281697 h 1610061"/>
              <a:gd name="connsiteX0-469" fmla="*/ 0 w 12203953"/>
              <a:gd name="connsiteY0-470" fmla="*/ 1281697 h 1610061"/>
              <a:gd name="connsiteX1-471" fmla="*/ 11953 w 12203953"/>
              <a:gd name="connsiteY1-472" fmla="*/ 1576251 h 1610061"/>
              <a:gd name="connsiteX2-473" fmla="*/ 12203953 w 12203953"/>
              <a:gd name="connsiteY2-474" fmla="*/ 1576251 h 1610061"/>
              <a:gd name="connsiteX3-475" fmla="*/ 12203953 w 12203953"/>
              <a:gd name="connsiteY3-476" fmla="*/ 0 h 1610061"/>
              <a:gd name="connsiteX4-477" fmla="*/ 10392571 w 12203953"/>
              <a:gd name="connsiteY4-478" fmla="*/ 304800 h 1610061"/>
              <a:gd name="connsiteX5-479" fmla="*/ 8302513 w 12203953"/>
              <a:gd name="connsiteY5-480" fmla="*/ 792480 h 1610061"/>
              <a:gd name="connsiteX6-481" fmla="*/ 7414239 w 12203953"/>
              <a:gd name="connsiteY6-482" fmla="*/ 931817 h 1610061"/>
              <a:gd name="connsiteX7-483" fmla="*/ 6136299 w 12203953"/>
              <a:gd name="connsiteY7-484" fmla="*/ 1610061 h 1610061"/>
              <a:gd name="connsiteX8-485" fmla="*/ 5085293 w 12203953"/>
              <a:gd name="connsiteY8-486" fmla="*/ 1453648 h 1610061"/>
              <a:gd name="connsiteX9-487" fmla="*/ 3652136 w 12203953"/>
              <a:gd name="connsiteY9-488" fmla="*/ 1070984 h 1610061"/>
              <a:gd name="connsiteX10-489" fmla="*/ 2115671 w 12203953"/>
              <a:gd name="connsiteY10-490" fmla="*/ 842513 h 1610061"/>
              <a:gd name="connsiteX11-491" fmla="*/ 363541 w 12203953"/>
              <a:gd name="connsiteY11-492" fmla="*/ 1143214 h 1610061"/>
              <a:gd name="connsiteX12-493" fmla="*/ 0 w 12203953"/>
              <a:gd name="connsiteY12-494" fmla="*/ 1281697 h 1610061"/>
              <a:gd name="connsiteX0-495" fmla="*/ 0 w 12203953"/>
              <a:gd name="connsiteY0-496" fmla="*/ 1281697 h 1610061"/>
              <a:gd name="connsiteX1-497" fmla="*/ 11953 w 12203953"/>
              <a:gd name="connsiteY1-498" fmla="*/ 1576251 h 1610061"/>
              <a:gd name="connsiteX2-499" fmla="*/ 12203953 w 12203953"/>
              <a:gd name="connsiteY2-500" fmla="*/ 1576251 h 1610061"/>
              <a:gd name="connsiteX3-501" fmla="*/ 12203953 w 12203953"/>
              <a:gd name="connsiteY3-502" fmla="*/ 0 h 1610061"/>
              <a:gd name="connsiteX4-503" fmla="*/ 10392571 w 12203953"/>
              <a:gd name="connsiteY4-504" fmla="*/ 304800 h 1610061"/>
              <a:gd name="connsiteX5-505" fmla="*/ 8302513 w 12203953"/>
              <a:gd name="connsiteY5-506" fmla="*/ 792480 h 1610061"/>
              <a:gd name="connsiteX6-507" fmla="*/ 7414239 w 12203953"/>
              <a:gd name="connsiteY6-508" fmla="*/ 931817 h 1610061"/>
              <a:gd name="connsiteX7-509" fmla="*/ 6136299 w 12203953"/>
              <a:gd name="connsiteY7-510" fmla="*/ 1610061 h 1610061"/>
              <a:gd name="connsiteX8-511" fmla="*/ 5085293 w 12203953"/>
              <a:gd name="connsiteY8-512" fmla="*/ 1453648 h 1610061"/>
              <a:gd name="connsiteX9-513" fmla="*/ 3640183 w 12203953"/>
              <a:gd name="connsiteY9-514" fmla="*/ 1053055 h 1610061"/>
              <a:gd name="connsiteX10-515" fmla="*/ 2115671 w 12203953"/>
              <a:gd name="connsiteY10-516" fmla="*/ 842513 h 1610061"/>
              <a:gd name="connsiteX11-517" fmla="*/ 363541 w 12203953"/>
              <a:gd name="connsiteY11-518" fmla="*/ 1143214 h 1610061"/>
              <a:gd name="connsiteX12-519" fmla="*/ 0 w 12203953"/>
              <a:gd name="connsiteY12-520" fmla="*/ 1281697 h 1610061"/>
              <a:gd name="connsiteX0-521" fmla="*/ 0 w 12203953"/>
              <a:gd name="connsiteY0-522" fmla="*/ 1281697 h 1610061"/>
              <a:gd name="connsiteX1-523" fmla="*/ 11953 w 12203953"/>
              <a:gd name="connsiteY1-524" fmla="*/ 1576251 h 1610061"/>
              <a:gd name="connsiteX2-525" fmla="*/ 12203953 w 12203953"/>
              <a:gd name="connsiteY2-526" fmla="*/ 1576251 h 1610061"/>
              <a:gd name="connsiteX3-527" fmla="*/ 12203953 w 12203953"/>
              <a:gd name="connsiteY3-528" fmla="*/ 0 h 1610061"/>
              <a:gd name="connsiteX4-529" fmla="*/ 10392571 w 12203953"/>
              <a:gd name="connsiteY4-530" fmla="*/ 304800 h 1610061"/>
              <a:gd name="connsiteX5-531" fmla="*/ 8302513 w 12203953"/>
              <a:gd name="connsiteY5-532" fmla="*/ 792480 h 1610061"/>
              <a:gd name="connsiteX6-533" fmla="*/ 7414239 w 12203953"/>
              <a:gd name="connsiteY6-534" fmla="*/ 931817 h 1610061"/>
              <a:gd name="connsiteX7-535" fmla="*/ 6136299 w 12203953"/>
              <a:gd name="connsiteY7-536" fmla="*/ 1610061 h 1610061"/>
              <a:gd name="connsiteX8-537" fmla="*/ 5085293 w 12203953"/>
              <a:gd name="connsiteY8-538" fmla="*/ 1453648 h 1610061"/>
              <a:gd name="connsiteX9-539" fmla="*/ 3640183 w 12203953"/>
              <a:gd name="connsiteY9-540" fmla="*/ 1053055 h 1610061"/>
              <a:gd name="connsiteX10-541" fmla="*/ 2115671 w 12203953"/>
              <a:gd name="connsiteY10-542" fmla="*/ 842513 h 1610061"/>
              <a:gd name="connsiteX11-543" fmla="*/ 363541 w 12203953"/>
              <a:gd name="connsiteY11-544" fmla="*/ 1143214 h 1610061"/>
              <a:gd name="connsiteX12-545" fmla="*/ 0 w 12203953"/>
              <a:gd name="connsiteY12-546" fmla="*/ 1281697 h 1610061"/>
              <a:gd name="connsiteX0-547" fmla="*/ 0 w 12203953"/>
              <a:gd name="connsiteY0-548" fmla="*/ 1281697 h 1610061"/>
              <a:gd name="connsiteX1-549" fmla="*/ 11953 w 12203953"/>
              <a:gd name="connsiteY1-550" fmla="*/ 1576251 h 1610061"/>
              <a:gd name="connsiteX2-551" fmla="*/ 12203953 w 12203953"/>
              <a:gd name="connsiteY2-552" fmla="*/ 1576251 h 1610061"/>
              <a:gd name="connsiteX3-553" fmla="*/ 12203953 w 12203953"/>
              <a:gd name="connsiteY3-554" fmla="*/ 0 h 1610061"/>
              <a:gd name="connsiteX4-555" fmla="*/ 10392571 w 12203953"/>
              <a:gd name="connsiteY4-556" fmla="*/ 304800 h 1610061"/>
              <a:gd name="connsiteX5-557" fmla="*/ 8302513 w 12203953"/>
              <a:gd name="connsiteY5-558" fmla="*/ 792480 h 1610061"/>
              <a:gd name="connsiteX6-559" fmla="*/ 7414239 w 12203953"/>
              <a:gd name="connsiteY6-560" fmla="*/ 931817 h 1610061"/>
              <a:gd name="connsiteX7-561" fmla="*/ 6136299 w 12203953"/>
              <a:gd name="connsiteY7-562" fmla="*/ 1610061 h 1610061"/>
              <a:gd name="connsiteX8-563" fmla="*/ 5085293 w 12203953"/>
              <a:gd name="connsiteY8-564" fmla="*/ 1453648 h 1610061"/>
              <a:gd name="connsiteX9-565" fmla="*/ 3640183 w 12203953"/>
              <a:gd name="connsiteY9-566" fmla="*/ 1053055 h 1610061"/>
              <a:gd name="connsiteX10-567" fmla="*/ 2115671 w 12203953"/>
              <a:gd name="connsiteY10-568" fmla="*/ 842513 h 1610061"/>
              <a:gd name="connsiteX11-569" fmla="*/ 363541 w 12203953"/>
              <a:gd name="connsiteY11-570" fmla="*/ 1143214 h 1610061"/>
              <a:gd name="connsiteX12-571" fmla="*/ 0 w 12203953"/>
              <a:gd name="connsiteY12-572" fmla="*/ 1281697 h 1610061"/>
              <a:gd name="connsiteX0-573" fmla="*/ 0 w 12203953"/>
              <a:gd name="connsiteY0-574" fmla="*/ 1281697 h 1610061"/>
              <a:gd name="connsiteX1-575" fmla="*/ 11953 w 12203953"/>
              <a:gd name="connsiteY1-576" fmla="*/ 1576251 h 1610061"/>
              <a:gd name="connsiteX2-577" fmla="*/ 12203953 w 12203953"/>
              <a:gd name="connsiteY2-578" fmla="*/ 1576251 h 1610061"/>
              <a:gd name="connsiteX3-579" fmla="*/ 12203953 w 12203953"/>
              <a:gd name="connsiteY3-580" fmla="*/ 0 h 1610061"/>
              <a:gd name="connsiteX4-581" fmla="*/ 10392571 w 12203953"/>
              <a:gd name="connsiteY4-582" fmla="*/ 304800 h 1610061"/>
              <a:gd name="connsiteX5-583" fmla="*/ 8302513 w 12203953"/>
              <a:gd name="connsiteY5-584" fmla="*/ 792480 h 1610061"/>
              <a:gd name="connsiteX6-585" fmla="*/ 7485957 w 12203953"/>
              <a:gd name="connsiteY6-586" fmla="*/ 1111111 h 1610061"/>
              <a:gd name="connsiteX7-587" fmla="*/ 6136299 w 12203953"/>
              <a:gd name="connsiteY7-588" fmla="*/ 1610061 h 1610061"/>
              <a:gd name="connsiteX8-589" fmla="*/ 5085293 w 12203953"/>
              <a:gd name="connsiteY8-590" fmla="*/ 1453648 h 1610061"/>
              <a:gd name="connsiteX9-591" fmla="*/ 3640183 w 12203953"/>
              <a:gd name="connsiteY9-592" fmla="*/ 1053055 h 1610061"/>
              <a:gd name="connsiteX10-593" fmla="*/ 2115671 w 12203953"/>
              <a:gd name="connsiteY10-594" fmla="*/ 842513 h 1610061"/>
              <a:gd name="connsiteX11-595" fmla="*/ 363541 w 12203953"/>
              <a:gd name="connsiteY11-596" fmla="*/ 1143214 h 1610061"/>
              <a:gd name="connsiteX12-597" fmla="*/ 0 w 12203953"/>
              <a:gd name="connsiteY12-598" fmla="*/ 1281697 h 1610061"/>
              <a:gd name="connsiteX0-599" fmla="*/ 0 w 12203953"/>
              <a:gd name="connsiteY0-600" fmla="*/ 1281697 h 1690829"/>
              <a:gd name="connsiteX1-601" fmla="*/ 11953 w 12203953"/>
              <a:gd name="connsiteY1-602" fmla="*/ 1576251 h 1690829"/>
              <a:gd name="connsiteX2-603" fmla="*/ 12203953 w 12203953"/>
              <a:gd name="connsiteY2-604" fmla="*/ 1576251 h 1690829"/>
              <a:gd name="connsiteX3-605" fmla="*/ 12203953 w 12203953"/>
              <a:gd name="connsiteY3-606" fmla="*/ 0 h 1690829"/>
              <a:gd name="connsiteX4-607" fmla="*/ 10392571 w 12203953"/>
              <a:gd name="connsiteY4-608" fmla="*/ 304800 h 1690829"/>
              <a:gd name="connsiteX5-609" fmla="*/ 8302513 w 12203953"/>
              <a:gd name="connsiteY5-610" fmla="*/ 792480 h 1690829"/>
              <a:gd name="connsiteX6-611" fmla="*/ 7294710 w 12203953"/>
              <a:gd name="connsiteY6-612" fmla="*/ 1690829 h 1690829"/>
              <a:gd name="connsiteX7-613" fmla="*/ 6136299 w 12203953"/>
              <a:gd name="connsiteY7-614" fmla="*/ 1610061 h 1690829"/>
              <a:gd name="connsiteX8-615" fmla="*/ 5085293 w 12203953"/>
              <a:gd name="connsiteY8-616" fmla="*/ 1453648 h 1690829"/>
              <a:gd name="connsiteX9-617" fmla="*/ 3640183 w 12203953"/>
              <a:gd name="connsiteY9-618" fmla="*/ 1053055 h 1690829"/>
              <a:gd name="connsiteX10-619" fmla="*/ 2115671 w 12203953"/>
              <a:gd name="connsiteY10-620" fmla="*/ 842513 h 1690829"/>
              <a:gd name="connsiteX11-621" fmla="*/ 363541 w 12203953"/>
              <a:gd name="connsiteY11-622" fmla="*/ 1143214 h 1690829"/>
              <a:gd name="connsiteX12-623" fmla="*/ 0 w 12203953"/>
              <a:gd name="connsiteY12-624" fmla="*/ 1281697 h 1690829"/>
              <a:gd name="connsiteX0-625" fmla="*/ 0 w 12203953"/>
              <a:gd name="connsiteY0-626" fmla="*/ 1281697 h 1690829"/>
              <a:gd name="connsiteX1-627" fmla="*/ 11953 w 12203953"/>
              <a:gd name="connsiteY1-628" fmla="*/ 1576251 h 1690829"/>
              <a:gd name="connsiteX2-629" fmla="*/ 12203953 w 12203953"/>
              <a:gd name="connsiteY2-630" fmla="*/ 1576251 h 1690829"/>
              <a:gd name="connsiteX3-631" fmla="*/ 12203953 w 12203953"/>
              <a:gd name="connsiteY3-632" fmla="*/ 0 h 1690829"/>
              <a:gd name="connsiteX4-633" fmla="*/ 10392571 w 12203953"/>
              <a:gd name="connsiteY4-634" fmla="*/ 304800 h 1690829"/>
              <a:gd name="connsiteX5-635" fmla="*/ 8302513 w 12203953"/>
              <a:gd name="connsiteY5-636" fmla="*/ 792480 h 1690829"/>
              <a:gd name="connsiteX6-637" fmla="*/ 7294710 w 12203953"/>
              <a:gd name="connsiteY6-638" fmla="*/ 1690829 h 1690829"/>
              <a:gd name="connsiteX7-639" fmla="*/ 6124346 w 12203953"/>
              <a:gd name="connsiteY7-640" fmla="*/ 1657873 h 1690829"/>
              <a:gd name="connsiteX8-641" fmla="*/ 5085293 w 12203953"/>
              <a:gd name="connsiteY8-642" fmla="*/ 1453648 h 1690829"/>
              <a:gd name="connsiteX9-643" fmla="*/ 3640183 w 12203953"/>
              <a:gd name="connsiteY9-644" fmla="*/ 1053055 h 1690829"/>
              <a:gd name="connsiteX10-645" fmla="*/ 2115671 w 12203953"/>
              <a:gd name="connsiteY10-646" fmla="*/ 842513 h 1690829"/>
              <a:gd name="connsiteX11-647" fmla="*/ 363541 w 12203953"/>
              <a:gd name="connsiteY11-648" fmla="*/ 1143214 h 1690829"/>
              <a:gd name="connsiteX12-649" fmla="*/ 0 w 12203953"/>
              <a:gd name="connsiteY12-650" fmla="*/ 1281697 h 1690829"/>
              <a:gd name="connsiteX0-651" fmla="*/ 0 w 12203953"/>
              <a:gd name="connsiteY0-652" fmla="*/ 1281697 h 1777402"/>
              <a:gd name="connsiteX1-653" fmla="*/ 11953 w 12203953"/>
              <a:gd name="connsiteY1-654" fmla="*/ 1576251 h 1777402"/>
              <a:gd name="connsiteX2-655" fmla="*/ 12203953 w 12203953"/>
              <a:gd name="connsiteY2-656" fmla="*/ 1576251 h 1777402"/>
              <a:gd name="connsiteX3-657" fmla="*/ 12203953 w 12203953"/>
              <a:gd name="connsiteY3-658" fmla="*/ 0 h 1777402"/>
              <a:gd name="connsiteX4-659" fmla="*/ 10392571 w 12203953"/>
              <a:gd name="connsiteY4-660" fmla="*/ 304800 h 1777402"/>
              <a:gd name="connsiteX5-661" fmla="*/ 8302513 w 12203953"/>
              <a:gd name="connsiteY5-662" fmla="*/ 792480 h 1777402"/>
              <a:gd name="connsiteX6-663" fmla="*/ 7294710 w 12203953"/>
              <a:gd name="connsiteY6-664" fmla="*/ 1690829 h 1777402"/>
              <a:gd name="connsiteX7-665" fmla="*/ 6112393 w 12203953"/>
              <a:gd name="connsiteY7-666" fmla="*/ 1777402 h 1777402"/>
              <a:gd name="connsiteX8-667" fmla="*/ 5085293 w 12203953"/>
              <a:gd name="connsiteY8-668" fmla="*/ 1453648 h 1777402"/>
              <a:gd name="connsiteX9-669" fmla="*/ 3640183 w 12203953"/>
              <a:gd name="connsiteY9-670" fmla="*/ 1053055 h 1777402"/>
              <a:gd name="connsiteX10-671" fmla="*/ 2115671 w 12203953"/>
              <a:gd name="connsiteY10-672" fmla="*/ 842513 h 1777402"/>
              <a:gd name="connsiteX11-673" fmla="*/ 363541 w 12203953"/>
              <a:gd name="connsiteY11-674" fmla="*/ 1143214 h 1777402"/>
              <a:gd name="connsiteX12-675" fmla="*/ 0 w 12203953"/>
              <a:gd name="connsiteY12-676" fmla="*/ 1281697 h 1777402"/>
              <a:gd name="connsiteX0-677" fmla="*/ 0 w 12203953"/>
              <a:gd name="connsiteY0-678" fmla="*/ 1281697 h 1705685"/>
              <a:gd name="connsiteX1-679" fmla="*/ 11953 w 12203953"/>
              <a:gd name="connsiteY1-680" fmla="*/ 1576251 h 1705685"/>
              <a:gd name="connsiteX2-681" fmla="*/ 12203953 w 12203953"/>
              <a:gd name="connsiteY2-682" fmla="*/ 1576251 h 1705685"/>
              <a:gd name="connsiteX3-683" fmla="*/ 12203953 w 12203953"/>
              <a:gd name="connsiteY3-684" fmla="*/ 0 h 1705685"/>
              <a:gd name="connsiteX4-685" fmla="*/ 10392571 w 12203953"/>
              <a:gd name="connsiteY4-686" fmla="*/ 304800 h 1705685"/>
              <a:gd name="connsiteX5-687" fmla="*/ 8302513 w 12203953"/>
              <a:gd name="connsiteY5-688" fmla="*/ 792480 h 1705685"/>
              <a:gd name="connsiteX6-689" fmla="*/ 7294710 w 12203953"/>
              <a:gd name="connsiteY6-690" fmla="*/ 1690829 h 1705685"/>
              <a:gd name="connsiteX7-691" fmla="*/ 6142275 w 12203953"/>
              <a:gd name="connsiteY7-692" fmla="*/ 1705685 h 1705685"/>
              <a:gd name="connsiteX8-693" fmla="*/ 5085293 w 12203953"/>
              <a:gd name="connsiteY8-694" fmla="*/ 1453648 h 1705685"/>
              <a:gd name="connsiteX9-695" fmla="*/ 3640183 w 12203953"/>
              <a:gd name="connsiteY9-696" fmla="*/ 1053055 h 1705685"/>
              <a:gd name="connsiteX10-697" fmla="*/ 2115671 w 12203953"/>
              <a:gd name="connsiteY10-698" fmla="*/ 842513 h 1705685"/>
              <a:gd name="connsiteX11-699" fmla="*/ 363541 w 12203953"/>
              <a:gd name="connsiteY11-700" fmla="*/ 1143214 h 1705685"/>
              <a:gd name="connsiteX12-701" fmla="*/ 0 w 12203953"/>
              <a:gd name="connsiteY12-702" fmla="*/ 1281697 h 1705685"/>
              <a:gd name="connsiteX0-703" fmla="*/ 0 w 12203953"/>
              <a:gd name="connsiteY0-704" fmla="*/ 1670168 h 2094156"/>
              <a:gd name="connsiteX1-705" fmla="*/ 11953 w 12203953"/>
              <a:gd name="connsiteY1-706" fmla="*/ 1964722 h 2094156"/>
              <a:gd name="connsiteX2-707" fmla="*/ 12203953 w 12203953"/>
              <a:gd name="connsiteY2-708" fmla="*/ 1964722 h 2094156"/>
              <a:gd name="connsiteX3-709" fmla="*/ 12192000 w 12203953"/>
              <a:gd name="connsiteY3-710" fmla="*/ 0 h 2094156"/>
              <a:gd name="connsiteX4-711" fmla="*/ 10392571 w 12203953"/>
              <a:gd name="connsiteY4-712" fmla="*/ 693271 h 2094156"/>
              <a:gd name="connsiteX5-713" fmla="*/ 8302513 w 12203953"/>
              <a:gd name="connsiteY5-714" fmla="*/ 1180951 h 2094156"/>
              <a:gd name="connsiteX6-715" fmla="*/ 7294710 w 12203953"/>
              <a:gd name="connsiteY6-716" fmla="*/ 2079300 h 2094156"/>
              <a:gd name="connsiteX7-717" fmla="*/ 6142275 w 12203953"/>
              <a:gd name="connsiteY7-718" fmla="*/ 2094156 h 2094156"/>
              <a:gd name="connsiteX8-719" fmla="*/ 5085293 w 12203953"/>
              <a:gd name="connsiteY8-720" fmla="*/ 1842119 h 2094156"/>
              <a:gd name="connsiteX9-721" fmla="*/ 3640183 w 12203953"/>
              <a:gd name="connsiteY9-722" fmla="*/ 1441526 h 2094156"/>
              <a:gd name="connsiteX10-723" fmla="*/ 2115671 w 12203953"/>
              <a:gd name="connsiteY10-724" fmla="*/ 1230984 h 2094156"/>
              <a:gd name="connsiteX11-725" fmla="*/ 363541 w 12203953"/>
              <a:gd name="connsiteY11-726" fmla="*/ 1531685 h 2094156"/>
              <a:gd name="connsiteX12-727" fmla="*/ 0 w 12203953"/>
              <a:gd name="connsiteY12-728" fmla="*/ 1670168 h 2094156"/>
              <a:gd name="connsiteX0-729" fmla="*/ 0 w 12203953"/>
              <a:gd name="connsiteY0-730" fmla="*/ 1670168 h 2094156"/>
              <a:gd name="connsiteX1-731" fmla="*/ 11953 w 12203953"/>
              <a:gd name="connsiteY1-732" fmla="*/ 1964722 h 2094156"/>
              <a:gd name="connsiteX2-733" fmla="*/ 12203953 w 12203953"/>
              <a:gd name="connsiteY2-734" fmla="*/ 1964722 h 2094156"/>
              <a:gd name="connsiteX3-735" fmla="*/ 12192000 w 12203953"/>
              <a:gd name="connsiteY3-736" fmla="*/ 0 h 2094156"/>
              <a:gd name="connsiteX4-737" fmla="*/ 10446359 w 12203953"/>
              <a:gd name="connsiteY4-738" fmla="*/ 914400 h 2094156"/>
              <a:gd name="connsiteX5-739" fmla="*/ 8302513 w 12203953"/>
              <a:gd name="connsiteY5-740" fmla="*/ 1180951 h 2094156"/>
              <a:gd name="connsiteX6-741" fmla="*/ 7294710 w 12203953"/>
              <a:gd name="connsiteY6-742" fmla="*/ 2079300 h 2094156"/>
              <a:gd name="connsiteX7-743" fmla="*/ 6142275 w 12203953"/>
              <a:gd name="connsiteY7-744" fmla="*/ 2094156 h 2094156"/>
              <a:gd name="connsiteX8-745" fmla="*/ 5085293 w 12203953"/>
              <a:gd name="connsiteY8-746" fmla="*/ 1842119 h 2094156"/>
              <a:gd name="connsiteX9-747" fmla="*/ 3640183 w 12203953"/>
              <a:gd name="connsiteY9-748" fmla="*/ 1441526 h 2094156"/>
              <a:gd name="connsiteX10-749" fmla="*/ 2115671 w 12203953"/>
              <a:gd name="connsiteY10-750" fmla="*/ 1230984 h 2094156"/>
              <a:gd name="connsiteX11-751" fmla="*/ 363541 w 12203953"/>
              <a:gd name="connsiteY11-752" fmla="*/ 1531685 h 2094156"/>
              <a:gd name="connsiteX12-753" fmla="*/ 0 w 12203953"/>
              <a:gd name="connsiteY12-754" fmla="*/ 1670168 h 2094156"/>
              <a:gd name="connsiteX0-755" fmla="*/ 0 w 12203953"/>
              <a:gd name="connsiteY0-756" fmla="*/ 1670168 h 2094156"/>
              <a:gd name="connsiteX1-757" fmla="*/ 11953 w 12203953"/>
              <a:gd name="connsiteY1-758" fmla="*/ 1964722 h 2094156"/>
              <a:gd name="connsiteX2-759" fmla="*/ 12203953 w 12203953"/>
              <a:gd name="connsiteY2-760" fmla="*/ 1964722 h 2094156"/>
              <a:gd name="connsiteX3-761" fmla="*/ 12192000 w 12203953"/>
              <a:gd name="connsiteY3-762" fmla="*/ 0 h 2094156"/>
              <a:gd name="connsiteX4-763" fmla="*/ 10673465 w 12203953"/>
              <a:gd name="connsiteY4-764" fmla="*/ 693270 h 2094156"/>
              <a:gd name="connsiteX5-765" fmla="*/ 8302513 w 12203953"/>
              <a:gd name="connsiteY5-766" fmla="*/ 1180951 h 2094156"/>
              <a:gd name="connsiteX6-767" fmla="*/ 7294710 w 12203953"/>
              <a:gd name="connsiteY6-768" fmla="*/ 2079300 h 2094156"/>
              <a:gd name="connsiteX7-769" fmla="*/ 6142275 w 12203953"/>
              <a:gd name="connsiteY7-770" fmla="*/ 2094156 h 2094156"/>
              <a:gd name="connsiteX8-771" fmla="*/ 5085293 w 12203953"/>
              <a:gd name="connsiteY8-772" fmla="*/ 1842119 h 2094156"/>
              <a:gd name="connsiteX9-773" fmla="*/ 3640183 w 12203953"/>
              <a:gd name="connsiteY9-774" fmla="*/ 1441526 h 2094156"/>
              <a:gd name="connsiteX10-775" fmla="*/ 2115671 w 12203953"/>
              <a:gd name="connsiteY10-776" fmla="*/ 1230984 h 2094156"/>
              <a:gd name="connsiteX11-777" fmla="*/ 363541 w 12203953"/>
              <a:gd name="connsiteY11-778" fmla="*/ 1531685 h 2094156"/>
              <a:gd name="connsiteX12-779" fmla="*/ 0 w 12203953"/>
              <a:gd name="connsiteY12-780" fmla="*/ 1670168 h 2094156"/>
              <a:gd name="connsiteX0-781" fmla="*/ 0 w 12203953"/>
              <a:gd name="connsiteY0-782" fmla="*/ 1670168 h 2094156"/>
              <a:gd name="connsiteX1-783" fmla="*/ 11953 w 12203953"/>
              <a:gd name="connsiteY1-784" fmla="*/ 1964722 h 2094156"/>
              <a:gd name="connsiteX2-785" fmla="*/ 12203953 w 12203953"/>
              <a:gd name="connsiteY2-786" fmla="*/ 1964722 h 2094156"/>
              <a:gd name="connsiteX3-787" fmla="*/ 12192000 w 12203953"/>
              <a:gd name="connsiteY3-788" fmla="*/ 0 h 2094156"/>
              <a:gd name="connsiteX4-789" fmla="*/ 10673465 w 12203953"/>
              <a:gd name="connsiteY4-790" fmla="*/ 693270 h 2094156"/>
              <a:gd name="connsiteX5-791" fmla="*/ 8302513 w 12203953"/>
              <a:gd name="connsiteY5-792" fmla="*/ 1180951 h 2094156"/>
              <a:gd name="connsiteX6-793" fmla="*/ 7294710 w 12203953"/>
              <a:gd name="connsiteY6-794" fmla="*/ 2079300 h 2094156"/>
              <a:gd name="connsiteX7-795" fmla="*/ 6142275 w 12203953"/>
              <a:gd name="connsiteY7-796" fmla="*/ 2094156 h 2094156"/>
              <a:gd name="connsiteX8-797" fmla="*/ 5085293 w 12203953"/>
              <a:gd name="connsiteY8-798" fmla="*/ 1842119 h 2094156"/>
              <a:gd name="connsiteX9-799" fmla="*/ 3640183 w 12203953"/>
              <a:gd name="connsiteY9-800" fmla="*/ 1441526 h 2094156"/>
              <a:gd name="connsiteX10-801" fmla="*/ 2115671 w 12203953"/>
              <a:gd name="connsiteY10-802" fmla="*/ 1230984 h 2094156"/>
              <a:gd name="connsiteX11-803" fmla="*/ 363541 w 12203953"/>
              <a:gd name="connsiteY11-804" fmla="*/ 1531685 h 2094156"/>
              <a:gd name="connsiteX12-805" fmla="*/ 0 w 12203953"/>
              <a:gd name="connsiteY12-806" fmla="*/ 1670168 h 2094156"/>
              <a:gd name="connsiteX0-807" fmla="*/ 0 w 12203953"/>
              <a:gd name="connsiteY0-808" fmla="*/ 1670168 h 2094156"/>
              <a:gd name="connsiteX1-809" fmla="*/ 11953 w 12203953"/>
              <a:gd name="connsiteY1-810" fmla="*/ 1964722 h 2094156"/>
              <a:gd name="connsiteX2-811" fmla="*/ 12203953 w 12203953"/>
              <a:gd name="connsiteY2-812" fmla="*/ 1964722 h 2094156"/>
              <a:gd name="connsiteX3-813" fmla="*/ 12192000 w 12203953"/>
              <a:gd name="connsiteY3-814" fmla="*/ 0 h 2094156"/>
              <a:gd name="connsiteX4-815" fmla="*/ 10673465 w 12203953"/>
              <a:gd name="connsiteY4-816" fmla="*/ 693270 h 2094156"/>
              <a:gd name="connsiteX5-817" fmla="*/ 8302513 w 12203953"/>
              <a:gd name="connsiteY5-818" fmla="*/ 1180951 h 2094156"/>
              <a:gd name="connsiteX6-819" fmla="*/ 7294710 w 12203953"/>
              <a:gd name="connsiteY6-820" fmla="*/ 2079300 h 2094156"/>
              <a:gd name="connsiteX7-821" fmla="*/ 6142275 w 12203953"/>
              <a:gd name="connsiteY7-822" fmla="*/ 2094156 h 2094156"/>
              <a:gd name="connsiteX8-823" fmla="*/ 5085293 w 12203953"/>
              <a:gd name="connsiteY8-824" fmla="*/ 1842119 h 2094156"/>
              <a:gd name="connsiteX9-825" fmla="*/ 3640183 w 12203953"/>
              <a:gd name="connsiteY9-826" fmla="*/ 1441526 h 2094156"/>
              <a:gd name="connsiteX10-827" fmla="*/ 2115671 w 12203953"/>
              <a:gd name="connsiteY10-828" fmla="*/ 1230984 h 2094156"/>
              <a:gd name="connsiteX11-829" fmla="*/ 363541 w 12203953"/>
              <a:gd name="connsiteY11-830" fmla="*/ 1531685 h 2094156"/>
              <a:gd name="connsiteX12-831" fmla="*/ 0 w 12203953"/>
              <a:gd name="connsiteY12-832" fmla="*/ 1670168 h 2094156"/>
              <a:gd name="connsiteX0-833" fmla="*/ 0 w 12203953"/>
              <a:gd name="connsiteY0-834" fmla="*/ 1670168 h 2094156"/>
              <a:gd name="connsiteX1-835" fmla="*/ 11953 w 12203953"/>
              <a:gd name="connsiteY1-836" fmla="*/ 1964722 h 2094156"/>
              <a:gd name="connsiteX2-837" fmla="*/ 12203953 w 12203953"/>
              <a:gd name="connsiteY2-838" fmla="*/ 1964722 h 2094156"/>
              <a:gd name="connsiteX3-839" fmla="*/ 12192000 w 12203953"/>
              <a:gd name="connsiteY3-840" fmla="*/ 0 h 2094156"/>
              <a:gd name="connsiteX4-841" fmla="*/ 10673465 w 12203953"/>
              <a:gd name="connsiteY4-842" fmla="*/ 693270 h 2094156"/>
              <a:gd name="connsiteX5-843" fmla="*/ 8595360 w 12203953"/>
              <a:gd name="connsiteY5-844" fmla="*/ 1366222 h 2094156"/>
              <a:gd name="connsiteX6-845" fmla="*/ 7294710 w 12203953"/>
              <a:gd name="connsiteY6-846" fmla="*/ 2079300 h 2094156"/>
              <a:gd name="connsiteX7-847" fmla="*/ 6142275 w 12203953"/>
              <a:gd name="connsiteY7-848" fmla="*/ 2094156 h 2094156"/>
              <a:gd name="connsiteX8-849" fmla="*/ 5085293 w 12203953"/>
              <a:gd name="connsiteY8-850" fmla="*/ 1842119 h 2094156"/>
              <a:gd name="connsiteX9-851" fmla="*/ 3640183 w 12203953"/>
              <a:gd name="connsiteY9-852" fmla="*/ 1441526 h 2094156"/>
              <a:gd name="connsiteX10-853" fmla="*/ 2115671 w 12203953"/>
              <a:gd name="connsiteY10-854" fmla="*/ 1230984 h 2094156"/>
              <a:gd name="connsiteX11-855" fmla="*/ 363541 w 12203953"/>
              <a:gd name="connsiteY11-856" fmla="*/ 1531685 h 2094156"/>
              <a:gd name="connsiteX12-857" fmla="*/ 0 w 12203953"/>
              <a:gd name="connsiteY12-858" fmla="*/ 1670168 h 2094156"/>
              <a:gd name="connsiteX0-859" fmla="*/ 0 w 12203953"/>
              <a:gd name="connsiteY0-860" fmla="*/ 1670168 h 2094156"/>
              <a:gd name="connsiteX1-861" fmla="*/ 11953 w 12203953"/>
              <a:gd name="connsiteY1-862" fmla="*/ 1964722 h 2094156"/>
              <a:gd name="connsiteX2-863" fmla="*/ 12203953 w 12203953"/>
              <a:gd name="connsiteY2-864" fmla="*/ 1964722 h 2094156"/>
              <a:gd name="connsiteX3-865" fmla="*/ 12192000 w 12203953"/>
              <a:gd name="connsiteY3-866" fmla="*/ 0 h 2094156"/>
              <a:gd name="connsiteX4-867" fmla="*/ 10673465 w 12203953"/>
              <a:gd name="connsiteY4-868" fmla="*/ 693270 h 2094156"/>
              <a:gd name="connsiteX5-869" fmla="*/ 8696960 w 12203953"/>
              <a:gd name="connsiteY5-870" fmla="*/ 1587351 h 2094156"/>
              <a:gd name="connsiteX6-871" fmla="*/ 7294710 w 12203953"/>
              <a:gd name="connsiteY6-872" fmla="*/ 2079300 h 2094156"/>
              <a:gd name="connsiteX7-873" fmla="*/ 6142275 w 12203953"/>
              <a:gd name="connsiteY7-874" fmla="*/ 2094156 h 2094156"/>
              <a:gd name="connsiteX8-875" fmla="*/ 5085293 w 12203953"/>
              <a:gd name="connsiteY8-876" fmla="*/ 1842119 h 2094156"/>
              <a:gd name="connsiteX9-877" fmla="*/ 3640183 w 12203953"/>
              <a:gd name="connsiteY9-878" fmla="*/ 1441526 h 2094156"/>
              <a:gd name="connsiteX10-879" fmla="*/ 2115671 w 12203953"/>
              <a:gd name="connsiteY10-880" fmla="*/ 1230984 h 2094156"/>
              <a:gd name="connsiteX11-881" fmla="*/ 363541 w 12203953"/>
              <a:gd name="connsiteY11-882" fmla="*/ 1531685 h 2094156"/>
              <a:gd name="connsiteX12-883" fmla="*/ 0 w 12203953"/>
              <a:gd name="connsiteY12-884" fmla="*/ 1670168 h 2094156"/>
              <a:gd name="connsiteX0-885" fmla="*/ 0 w 12203953"/>
              <a:gd name="connsiteY0-886" fmla="*/ 1670168 h 2094156"/>
              <a:gd name="connsiteX1-887" fmla="*/ 11953 w 12203953"/>
              <a:gd name="connsiteY1-888" fmla="*/ 1964722 h 2094156"/>
              <a:gd name="connsiteX2-889" fmla="*/ 12203953 w 12203953"/>
              <a:gd name="connsiteY2-890" fmla="*/ 1964722 h 2094156"/>
              <a:gd name="connsiteX3-891" fmla="*/ 12192000 w 12203953"/>
              <a:gd name="connsiteY3-892" fmla="*/ 0 h 2094156"/>
              <a:gd name="connsiteX4-893" fmla="*/ 10673465 w 12203953"/>
              <a:gd name="connsiteY4-894" fmla="*/ 693270 h 2094156"/>
              <a:gd name="connsiteX5-895" fmla="*/ 8864301 w 12203953"/>
              <a:gd name="connsiteY5-896" fmla="*/ 1808481 h 2094156"/>
              <a:gd name="connsiteX6-897" fmla="*/ 7294710 w 12203953"/>
              <a:gd name="connsiteY6-898" fmla="*/ 2079300 h 2094156"/>
              <a:gd name="connsiteX7-899" fmla="*/ 6142275 w 12203953"/>
              <a:gd name="connsiteY7-900" fmla="*/ 2094156 h 2094156"/>
              <a:gd name="connsiteX8-901" fmla="*/ 5085293 w 12203953"/>
              <a:gd name="connsiteY8-902" fmla="*/ 1842119 h 2094156"/>
              <a:gd name="connsiteX9-903" fmla="*/ 3640183 w 12203953"/>
              <a:gd name="connsiteY9-904" fmla="*/ 1441526 h 2094156"/>
              <a:gd name="connsiteX10-905" fmla="*/ 2115671 w 12203953"/>
              <a:gd name="connsiteY10-906" fmla="*/ 1230984 h 2094156"/>
              <a:gd name="connsiteX11-907" fmla="*/ 363541 w 12203953"/>
              <a:gd name="connsiteY11-908" fmla="*/ 1531685 h 2094156"/>
              <a:gd name="connsiteX12-909" fmla="*/ 0 w 12203953"/>
              <a:gd name="connsiteY12-910" fmla="*/ 1670168 h 2094156"/>
              <a:gd name="connsiteX0-911" fmla="*/ 0 w 12203953"/>
              <a:gd name="connsiteY0-912" fmla="*/ 1670168 h 2094156"/>
              <a:gd name="connsiteX1-913" fmla="*/ 11953 w 12203953"/>
              <a:gd name="connsiteY1-914" fmla="*/ 1964722 h 2094156"/>
              <a:gd name="connsiteX2-915" fmla="*/ 12203953 w 12203953"/>
              <a:gd name="connsiteY2-916" fmla="*/ 1964722 h 2094156"/>
              <a:gd name="connsiteX3-917" fmla="*/ 12192000 w 12203953"/>
              <a:gd name="connsiteY3-918" fmla="*/ 0 h 2094156"/>
              <a:gd name="connsiteX4-919" fmla="*/ 10673465 w 12203953"/>
              <a:gd name="connsiteY4-920" fmla="*/ 693270 h 2094156"/>
              <a:gd name="connsiteX5-921" fmla="*/ 8810513 w 12203953"/>
              <a:gd name="connsiteY5-922" fmla="*/ 1694928 h 2094156"/>
              <a:gd name="connsiteX6-923" fmla="*/ 7294710 w 12203953"/>
              <a:gd name="connsiteY6-924" fmla="*/ 2079300 h 2094156"/>
              <a:gd name="connsiteX7-925" fmla="*/ 6142275 w 12203953"/>
              <a:gd name="connsiteY7-926" fmla="*/ 2094156 h 2094156"/>
              <a:gd name="connsiteX8-927" fmla="*/ 5085293 w 12203953"/>
              <a:gd name="connsiteY8-928" fmla="*/ 1842119 h 2094156"/>
              <a:gd name="connsiteX9-929" fmla="*/ 3640183 w 12203953"/>
              <a:gd name="connsiteY9-930" fmla="*/ 1441526 h 2094156"/>
              <a:gd name="connsiteX10-931" fmla="*/ 2115671 w 12203953"/>
              <a:gd name="connsiteY10-932" fmla="*/ 1230984 h 2094156"/>
              <a:gd name="connsiteX11-933" fmla="*/ 363541 w 12203953"/>
              <a:gd name="connsiteY11-934" fmla="*/ 1531685 h 2094156"/>
              <a:gd name="connsiteX12-935" fmla="*/ 0 w 12203953"/>
              <a:gd name="connsiteY12-936" fmla="*/ 1670168 h 2094156"/>
              <a:gd name="connsiteX0-937" fmla="*/ 0 w 12203953"/>
              <a:gd name="connsiteY0-938" fmla="*/ 1670168 h 2094156"/>
              <a:gd name="connsiteX1-939" fmla="*/ 11953 w 12203953"/>
              <a:gd name="connsiteY1-940" fmla="*/ 1964722 h 2094156"/>
              <a:gd name="connsiteX2-941" fmla="*/ 12203953 w 12203953"/>
              <a:gd name="connsiteY2-942" fmla="*/ 1964722 h 2094156"/>
              <a:gd name="connsiteX3-943" fmla="*/ 12192000 w 12203953"/>
              <a:gd name="connsiteY3-944" fmla="*/ 0 h 2094156"/>
              <a:gd name="connsiteX4-945" fmla="*/ 10673465 w 12203953"/>
              <a:gd name="connsiteY4-946" fmla="*/ 693270 h 2094156"/>
              <a:gd name="connsiteX5-947" fmla="*/ 8810513 w 12203953"/>
              <a:gd name="connsiteY5-948" fmla="*/ 1694928 h 2094156"/>
              <a:gd name="connsiteX6-949" fmla="*/ 7294710 w 12203953"/>
              <a:gd name="connsiteY6-950" fmla="*/ 2079300 h 2094156"/>
              <a:gd name="connsiteX7-951" fmla="*/ 6142275 w 12203953"/>
              <a:gd name="connsiteY7-952" fmla="*/ 2094156 h 2094156"/>
              <a:gd name="connsiteX8-953" fmla="*/ 5085293 w 12203953"/>
              <a:gd name="connsiteY8-954" fmla="*/ 1842119 h 2094156"/>
              <a:gd name="connsiteX9-955" fmla="*/ 3640183 w 12203953"/>
              <a:gd name="connsiteY9-956" fmla="*/ 1441526 h 2094156"/>
              <a:gd name="connsiteX10-957" fmla="*/ 2115671 w 12203953"/>
              <a:gd name="connsiteY10-958" fmla="*/ 1230984 h 2094156"/>
              <a:gd name="connsiteX11-959" fmla="*/ 363541 w 12203953"/>
              <a:gd name="connsiteY11-960" fmla="*/ 1531685 h 2094156"/>
              <a:gd name="connsiteX12-961" fmla="*/ 0 w 12203953"/>
              <a:gd name="connsiteY12-962" fmla="*/ 1670168 h 2094156"/>
              <a:gd name="connsiteX0-963" fmla="*/ 0 w 12203953"/>
              <a:gd name="connsiteY0-964" fmla="*/ 1670168 h 2094156"/>
              <a:gd name="connsiteX1-965" fmla="*/ 11953 w 12203953"/>
              <a:gd name="connsiteY1-966" fmla="*/ 1964722 h 2094156"/>
              <a:gd name="connsiteX2-967" fmla="*/ 12203953 w 12203953"/>
              <a:gd name="connsiteY2-968" fmla="*/ 1964722 h 2094156"/>
              <a:gd name="connsiteX3-969" fmla="*/ 12192000 w 12203953"/>
              <a:gd name="connsiteY3-970" fmla="*/ 0 h 2094156"/>
              <a:gd name="connsiteX4-971" fmla="*/ 10673465 w 12203953"/>
              <a:gd name="connsiteY4-972" fmla="*/ 693270 h 2094156"/>
              <a:gd name="connsiteX5-973" fmla="*/ 8810513 w 12203953"/>
              <a:gd name="connsiteY5-974" fmla="*/ 1694928 h 2094156"/>
              <a:gd name="connsiteX6-975" fmla="*/ 7294710 w 12203953"/>
              <a:gd name="connsiteY6-976" fmla="*/ 2079300 h 2094156"/>
              <a:gd name="connsiteX7-977" fmla="*/ 6142275 w 12203953"/>
              <a:gd name="connsiteY7-978" fmla="*/ 2094156 h 2094156"/>
              <a:gd name="connsiteX8-979" fmla="*/ 5085293 w 12203953"/>
              <a:gd name="connsiteY8-980" fmla="*/ 1842119 h 2094156"/>
              <a:gd name="connsiteX9-981" fmla="*/ 3640183 w 12203953"/>
              <a:gd name="connsiteY9-982" fmla="*/ 1441526 h 2094156"/>
              <a:gd name="connsiteX10-983" fmla="*/ 2115671 w 12203953"/>
              <a:gd name="connsiteY10-984" fmla="*/ 1230984 h 2094156"/>
              <a:gd name="connsiteX11-985" fmla="*/ 363541 w 12203953"/>
              <a:gd name="connsiteY11-986" fmla="*/ 1531685 h 2094156"/>
              <a:gd name="connsiteX12-987" fmla="*/ 0 w 12203953"/>
              <a:gd name="connsiteY12-988" fmla="*/ 1670168 h 2094156"/>
              <a:gd name="connsiteX0-989" fmla="*/ 0 w 12203953"/>
              <a:gd name="connsiteY0-990" fmla="*/ 1670168 h 2094156"/>
              <a:gd name="connsiteX1-991" fmla="*/ 11953 w 12203953"/>
              <a:gd name="connsiteY1-992" fmla="*/ 1964722 h 2094156"/>
              <a:gd name="connsiteX2-993" fmla="*/ 12203953 w 12203953"/>
              <a:gd name="connsiteY2-994" fmla="*/ 1964722 h 2094156"/>
              <a:gd name="connsiteX3-995" fmla="*/ 12192000 w 12203953"/>
              <a:gd name="connsiteY3-996" fmla="*/ 0 h 2094156"/>
              <a:gd name="connsiteX4-997" fmla="*/ 10673465 w 12203953"/>
              <a:gd name="connsiteY4-998" fmla="*/ 693270 h 2094156"/>
              <a:gd name="connsiteX5-999" fmla="*/ 8810513 w 12203953"/>
              <a:gd name="connsiteY5-1000" fmla="*/ 1694928 h 2094156"/>
              <a:gd name="connsiteX6-1001" fmla="*/ 7294710 w 12203953"/>
              <a:gd name="connsiteY6-1002" fmla="*/ 2079300 h 2094156"/>
              <a:gd name="connsiteX7-1003" fmla="*/ 6142275 w 12203953"/>
              <a:gd name="connsiteY7-1004" fmla="*/ 2094156 h 2094156"/>
              <a:gd name="connsiteX8-1005" fmla="*/ 5085293 w 12203953"/>
              <a:gd name="connsiteY8-1006" fmla="*/ 1842119 h 2094156"/>
              <a:gd name="connsiteX9-1007" fmla="*/ 3640183 w 12203953"/>
              <a:gd name="connsiteY9-1008" fmla="*/ 1441526 h 2094156"/>
              <a:gd name="connsiteX10-1009" fmla="*/ 2115671 w 12203953"/>
              <a:gd name="connsiteY10-1010" fmla="*/ 1230984 h 2094156"/>
              <a:gd name="connsiteX11-1011" fmla="*/ 363541 w 12203953"/>
              <a:gd name="connsiteY11-1012" fmla="*/ 1531685 h 2094156"/>
              <a:gd name="connsiteX12-1013" fmla="*/ 0 w 12203953"/>
              <a:gd name="connsiteY12-1014" fmla="*/ 1670168 h 2094156"/>
              <a:gd name="connsiteX0-1015" fmla="*/ 0 w 12203953"/>
              <a:gd name="connsiteY0-1016" fmla="*/ 1670168 h 2094156"/>
              <a:gd name="connsiteX1-1017" fmla="*/ 11953 w 12203953"/>
              <a:gd name="connsiteY1-1018" fmla="*/ 1964722 h 2094156"/>
              <a:gd name="connsiteX2-1019" fmla="*/ 12203953 w 12203953"/>
              <a:gd name="connsiteY2-1020" fmla="*/ 1964722 h 2094156"/>
              <a:gd name="connsiteX3-1021" fmla="*/ 12192000 w 12203953"/>
              <a:gd name="connsiteY3-1022" fmla="*/ 0 h 2094156"/>
              <a:gd name="connsiteX4-1023" fmla="*/ 10673465 w 12203953"/>
              <a:gd name="connsiteY4-1024" fmla="*/ 693270 h 2094156"/>
              <a:gd name="connsiteX5-1025" fmla="*/ 8810513 w 12203953"/>
              <a:gd name="connsiteY5-1026" fmla="*/ 1694928 h 2094156"/>
              <a:gd name="connsiteX6-1027" fmla="*/ 7820468 w 12203953"/>
              <a:gd name="connsiteY6-1028" fmla="*/ 2036441 h 2094156"/>
              <a:gd name="connsiteX7-1029" fmla="*/ 7294710 w 12203953"/>
              <a:gd name="connsiteY7-1030" fmla="*/ 2079300 h 2094156"/>
              <a:gd name="connsiteX8-1031" fmla="*/ 6142275 w 12203953"/>
              <a:gd name="connsiteY8-1032" fmla="*/ 2094156 h 2094156"/>
              <a:gd name="connsiteX9-1033" fmla="*/ 5085293 w 12203953"/>
              <a:gd name="connsiteY9-1034" fmla="*/ 1842119 h 2094156"/>
              <a:gd name="connsiteX10-1035" fmla="*/ 3640183 w 12203953"/>
              <a:gd name="connsiteY10-1036" fmla="*/ 1441526 h 2094156"/>
              <a:gd name="connsiteX11-1037" fmla="*/ 2115671 w 12203953"/>
              <a:gd name="connsiteY11-1038" fmla="*/ 1230984 h 2094156"/>
              <a:gd name="connsiteX12-1039" fmla="*/ 363541 w 12203953"/>
              <a:gd name="connsiteY12-1040" fmla="*/ 1531685 h 2094156"/>
              <a:gd name="connsiteX13" fmla="*/ 0 w 12203953"/>
              <a:gd name="connsiteY13" fmla="*/ 1670168 h 2094156"/>
              <a:gd name="connsiteX0-1041" fmla="*/ 0 w 12203953"/>
              <a:gd name="connsiteY0-1042" fmla="*/ 1670168 h 2094156"/>
              <a:gd name="connsiteX1-1043" fmla="*/ 11953 w 12203953"/>
              <a:gd name="connsiteY1-1044" fmla="*/ 1964722 h 2094156"/>
              <a:gd name="connsiteX2-1045" fmla="*/ 12203953 w 12203953"/>
              <a:gd name="connsiteY2-1046" fmla="*/ 1964722 h 2094156"/>
              <a:gd name="connsiteX3-1047" fmla="*/ 12192000 w 12203953"/>
              <a:gd name="connsiteY3-1048" fmla="*/ 0 h 2094156"/>
              <a:gd name="connsiteX4-1049" fmla="*/ 10673465 w 12203953"/>
              <a:gd name="connsiteY4-1050" fmla="*/ 693270 h 2094156"/>
              <a:gd name="connsiteX5-1051" fmla="*/ 8810513 w 12203953"/>
              <a:gd name="connsiteY5-1052" fmla="*/ 1694928 h 2094156"/>
              <a:gd name="connsiteX6-1053" fmla="*/ 7820468 w 12203953"/>
              <a:gd name="connsiteY6-1054" fmla="*/ 2036441 h 2094156"/>
              <a:gd name="connsiteX7-1055" fmla="*/ 7294710 w 12203953"/>
              <a:gd name="connsiteY7-1056" fmla="*/ 2079300 h 2094156"/>
              <a:gd name="connsiteX8-1057" fmla="*/ 6142275 w 12203953"/>
              <a:gd name="connsiteY8-1058" fmla="*/ 2094156 h 2094156"/>
              <a:gd name="connsiteX9-1059" fmla="*/ 5085293 w 12203953"/>
              <a:gd name="connsiteY9-1060" fmla="*/ 1842119 h 2094156"/>
              <a:gd name="connsiteX10-1061" fmla="*/ 3640183 w 12203953"/>
              <a:gd name="connsiteY10-1062" fmla="*/ 1441526 h 2094156"/>
              <a:gd name="connsiteX11-1063" fmla="*/ 2115671 w 12203953"/>
              <a:gd name="connsiteY11-1064" fmla="*/ 1230984 h 2094156"/>
              <a:gd name="connsiteX12-1065" fmla="*/ 363541 w 12203953"/>
              <a:gd name="connsiteY12-1066" fmla="*/ 1531685 h 2094156"/>
              <a:gd name="connsiteX13-1067" fmla="*/ 0 w 12203953"/>
              <a:gd name="connsiteY13-1068" fmla="*/ 1670168 h 20941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067" y="connsiteY13-1068"/>
              </a:cxn>
            </a:cxnLst>
            <a:rect l="l" t="t" r="r" b="b"/>
            <a:pathLst>
              <a:path w="12203953" h="2094156">
                <a:moveTo>
                  <a:pt x="0" y="1670168"/>
                </a:moveTo>
                <a:lnTo>
                  <a:pt x="11953" y="1964722"/>
                </a:lnTo>
                <a:lnTo>
                  <a:pt x="12203953" y="1964722"/>
                </a:lnTo>
                <a:cubicBezTo>
                  <a:pt x="12199969" y="1309815"/>
                  <a:pt x="12195984" y="654907"/>
                  <a:pt x="12192000" y="0"/>
                </a:cubicBezTo>
                <a:cubicBezTo>
                  <a:pt x="11661917" y="177302"/>
                  <a:pt x="11173667" y="390462"/>
                  <a:pt x="10673465" y="693270"/>
                </a:cubicBezTo>
                <a:lnTo>
                  <a:pt x="8810513" y="1694928"/>
                </a:lnTo>
                <a:cubicBezTo>
                  <a:pt x="8335014" y="1908829"/>
                  <a:pt x="8043220" y="1942497"/>
                  <a:pt x="7820468" y="2036441"/>
                </a:cubicBezTo>
                <a:cubicBezTo>
                  <a:pt x="7567834" y="2100503"/>
                  <a:pt x="7574409" y="2059720"/>
                  <a:pt x="7294710" y="2079300"/>
                </a:cubicBezTo>
                <a:lnTo>
                  <a:pt x="6142275" y="2094156"/>
                </a:lnTo>
                <a:lnTo>
                  <a:pt x="5085293" y="1842119"/>
                </a:lnTo>
                <a:lnTo>
                  <a:pt x="3640183" y="1441526"/>
                </a:lnTo>
                <a:cubicBezTo>
                  <a:pt x="3126036" y="1335486"/>
                  <a:pt x="2629819" y="1247377"/>
                  <a:pt x="2115671" y="1230984"/>
                </a:cubicBezTo>
                <a:cubicBezTo>
                  <a:pt x="1437996" y="1225634"/>
                  <a:pt x="921686" y="1292000"/>
                  <a:pt x="363541" y="1531685"/>
                </a:cubicBezTo>
                <a:lnTo>
                  <a:pt x="0" y="1670168"/>
                </a:lnTo>
                <a:close/>
              </a:path>
            </a:pathLst>
          </a:custGeom>
          <a:gradFill>
            <a:gsLst>
              <a:gs pos="52000">
                <a:srgbClr val="86B3C0"/>
              </a:gs>
              <a:gs pos="23000">
                <a:schemeClr val="accent2">
                  <a:alpha val="88000"/>
                </a:schemeClr>
              </a:gs>
              <a:gs pos="100000">
                <a:schemeClr val="accent1"/>
              </a:gs>
              <a:gs pos="0">
                <a:schemeClr val="accent2"/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633475" y="1976716"/>
            <a:ext cx="2358339" cy="4006071"/>
          </a:xfrm>
          <a:prstGeom prst="roundRect">
            <a:avLst>
              <a:gd name="adj" fmla="val 9081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6451687" y="1944059"/>
            <a:ext cx="2358339" cy="4006071"/>
          </a:xfrm>
          <a:prstGeom prst="roundRect">
            <a:avLst>
              <a:gd name="adj" fmla="val 9081"/>
            </a:avLst>
          </a:prstGeom>
          <a:blipFill dpi="0" rotWithShape="1">
            <a:blip r:embed="rId2"/>
            <a:srcRect/>
            <a:stretch>
              <a:fillRect t="-20000"/>
            </a:stretch>
          </a:blip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59287" y="1976717"/>
            <a:ext cx="2532950" cy="4006071"/>
            <a:chOff x="3156626" y="1976717"/>
            <a:chExt cx="2835611" cy="4006071"/>
          </a:xfrm>
        </p:grpSpPr>
        <p:sp>
          <p:nvSpPr>
            <p:cNvPr id="11" name="矩形: 圆角 10"/>
            <p:cNvSpPr/>
            <p:nvPr/>
          </p:nvSpPr>
          <p:spPr>
            <a:xfrm>
              <a:off x="3156626" y="1976717"/>
              <a:ext cx="2835611" cy="4006071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9" name="图形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14647" y="2583122"/>
              <a:ext cx="600075" cy="695325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3576638" y="3530073"/>
              <a:ext cx="69025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467990" y="3781387"/>
              <a:ext cx="2267694" cy="17183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77498" y="1944060"/>
            <a:ext cx="2532950" cy="4006071"/>
            <a:chOff x="8246786" y="1944060"/>
            <a:chExt cx="2835611" cy="4006071"/>
          </a:xfrm>
        </p:grpSpPr>
        <p:sp>
          <p:nvSpPr>
            <p:cNvPr id="13" name="矩形: 圆角 12"/>
            <p:cNvSpPr/>
            <p:nvPr/>
          </p:nvSpPr>
          <p:spPr>
            <a:xfrm>
              <a:off x="8246786" y="1944060"/>
              <a:ext cx="2835611" cy="4006071"/>
            </a:xfrm>
            <a:prstGeom prst="roundRect">
              <a:avLst>
                <a:gd name="adj" fmla="val 9081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8" name="图形 17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49447" y="2573597"/>
              <a:ext cx="628650" cy="704850"/>
            </a:xfrm>
            <a:prstGeom prst="rect">
              <a:avLst/>
            </a:prstGeom>
          </p:spPr>
        </p:pic>
        <p:cxnSp>
          <p:nvCxnSpPr>
            <p:cNvPr id="22" name="直接连接符 21"/>
            <p:cNvCxnSpPr/>
            <p:nvPr/>
          </p:nvCxnSpPr>
          <p:spPr>
            <a:xfrm>
              <a:off x="8680077" y="3530073"/>
              <a:ext cx="69025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580898" y="3782385"/>
              <a:ext cx="2267694" cy="171767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请点击此处编辑您的文字内容。请点击此处编辑您的文字内容。请点击此处编辑您的文字内容。请点击此处编辑您的文字内容。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9" name="等腰三角形 28"/>
          <p:cNvSpPr/>
          <p:nvPr/>
        </p:nvSpPr>
        <p:spPr>
          <a:xfrm rot="10800000">
            <a:off x="-1" y="0"/>
            <a:ext cx="633476" cy="546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5330" y="451415"/>
            <a:ext cx="3970605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spc="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添加标题文本</a:t>
            </a:r>
            <a:endParaRPr lang="en-US" altLang="zh-CN" sz="3600" spc="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9" grpId="0" animBg="1"/>
      <p:bldP spid="30" grpId="0"/>
    </p:bldLst>
  </p:timing>
</p:sld>
</file>

<file path=ppt/tags/tag1.xml><?xml version="1.0" encoding="utf-8"?>
<p:tagLst xmlns:p="http://schemas.openxmlformats.org/presentationml/2006/main">
  <p:tag name="ISPRING_PRESENTATION_TITLE" val="渐变简约风个人简历自我介绍PPT模板"/>
</p:tagLst>
</file>

<file path=ppt/theme/theme1.xml><?xml version="1.0" encoding="utf-8"?>
<a:theme xmlns:a="http://schemas.openxmlformats.org/drawingml/2006/main" name="Office 主题​​">
  <a:themeElements>
    <a:clrScheme name="自定义 18">
      <a:dk1>
        <a:sysClr val="windowText" lastClr="000000"/>
      </a:dk1>
      <a:lt1>
        <a:sysClr val="window" lastClr="FFFFFF"/>
      </a:lt1>
      <a:dk2>
        <a:srgbClr val="8588A1"/>
      </a:dk2>
      <a:lt2>
        <a:srgbClr val="FFFFFF"/>
      </a:lt2>
      <a:accent1>
        <a:srgbClr val="83BBC1"/>
      </a:accent1>
      <a:accent2>
        <a:srgbClr val="9293BD"/>
      </a:accent2>
      <a:accent3>
        <a:srgbClr val="A3CFD7"/>
      </a:accent3>
      <a:accent4>
        <a:srgbClr val="E0A17B"/>
      </a:accent4>
      <a:accent5>
        <a:srgbClr val="C69B7D"/>
      </a:accent5>
      <a:accent6>
        <a:srgbClr val="9DBDD2"/>
      </a:accent6>
      <a:hlink>
        <a:srgbClr val="A3CFD7"/>
      </a:hlink>
      <a:folHlink>
        <a:srgbClr val="DACAAB"/>
      </a:folHlink>
    </a:clrScheme>
    <a:fontScheme name="ho15tlba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3011</Words>
  <Application>WPS 演示</Application>
  <PresentationFormat>宽屏</PresentationFormat>
  <Paragraphs>335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字魂59号-创粗黑</vt:lpstr>
      <vt:lpstr>Noto Sans CJK Regular</vt:lpstr>
      <vt:lpstr>仓耳玄三M W05</vt:lpstr>
      <vt:lpstr>仓耳明楷 W03</vt:lpstr>
      <vt:lpstr>Calibri</vt:lpstr>
      <vt:lpstr>微软雅黑</vt:lpstr>
      <vt:lpstr>Arial Unicode MS</vt:lpstr>
      <vt:lpstr>等线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渐变简约风个人简历自我介绍PPT模板</dc:title>
  <dc:creator/>
  <cp:lastModifiedBy>December</cp:lastModifiedBy>
  <cp:revision>139</cp:revision>
  <dcterms:created xsi:type="dcterms:W3CDTF">2020-07-24T01:38:00Z</dcterms:created>
  <dcterms:modified xsi:type="dcterms:W3CDTF">2022-03-14T09:29:22Z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8DDFC7123E3D44DB8945994871389C4D</vt:lpwstr>
  </property>
</Properties>
</file>